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Lst>
  <p:sldSz cx="30264100" cy="42799000"/>
  <p:notesSz cx="6858000" cy="9144000"/>
  <p:embeddedFontLst>
    <p:embeddedFont>
      <p:font typeface="Arimo Bold" charset="1" panose="020B0704020202020204"/>
      <p:regular r:id="rId7"/>
    </p:embeddedFont>
    <p:embeddedFont>
      <p:font typeface="Arimo Italics" charset="1" panose="020B0604020202090204"/>
      <p:regular r:id="rId8"/>
    </p:embeddedFont>
    <p:embeddedFont>
      <p:font typeface="Arimo" charset="1" panose="020B0604020202020204"/>
      <p:regular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0F0E8"/>
        </a:solidFill>
      </p:bgPr>
    </p:bg>
    <p:spTree>
      <p:nvGrpSpPr>
        <p:cNvPr id="1" name=""/>
        <p:cNvGrpSpPr/>
        <p:nvPr/>
      </p:nvGrpSpPr>
      <p:grpSpPr>
        <a:xfrm>
          <a:off x="0" y="0"/>
          <a:ext cx="0" cy="0"/>
          <a:chOff x="0" y="0"/>
          <a:chExt cx="0" cy="0"/>
        </a:xfrm>
      </p:grpSpPr>
      <p:grpSp>
        <p:nvGrpSpPr>
          <p:cNvPr name="Group 2" id="2"/>
          <p:cNvGrpSpPr/>
          <p:nvPr/>
        </p:nvGrpSpPr>
        <p:grpSpPr>
          <a:xfrm rot="0">
            <a:off x="9525" y="0"/>
            <a:ext cx="30886487" cy="6745605"/>
            <a:chOff x="0" y="0"/>
            <a:chExt cx="41181982" cy="8994140"/>
          </a:xfrm>
        </p:grpSpPr>
        <p:sp>
          <p:nvSpPr>
            <p:cNvPr name="Freeform 3" id="3"/>
            <p:cNvSpPr/>
            <p:nvPr/>
          </p:nvSpPr>
          <p:spPr>
            <a:xfrm flipH="false" flipV="false" rot="0">
              <a:off x="0" y="0"/>
              <a:ext cx="41181982" cy="8994140"/>
            </a:xfrm>
            <a:custGeom>
              <a:avLst/>
              <a:gdLst/>
              <a:ahLst/>
              <a:cxnLst/>
              <a:rect r="r" b="b" t="t" l="l"/>
              <a:pathLst>
                <a:path h="8994140" w="41181982">
                  <a:moveTo>
                    <a:pt x="0" y="0"/>
                  </a:moveTo>
                  <a:lnTo>
                    <a:pt x="41181982" y="0"/>
                  </a:lnTo>
                  <a:lnTo>
                    <a:pt x="41181982" y="8994140"/>
                  </a:lnTo>
                  <a:lnTo>
                    <a:pt x="0" y="8994140"/>
                  </a:lnTo>
                  <a:close/>
                </a:path>
              </a:pathLst>
            </a:custGeom>
            <a:solidFill>
              <a:srgbClr val="020E33"/>
            </a:solidFill>
            <a:ln w="19050" cap="sq">
              <a:solidFill>
                <a:srgbClr val="000000"/>
              </a:solidFill>
              <a:prstDash val="solid"/>
              <a:miter/>
            </a:ln>
          </p:spPr>
        </p:sp>
        <p:sp>
          <p:nvSpPr>
            <p:cNvPr name="TextBox 4" id="4"/>
            <p:cNvSpPr txBox="true"/>
            <p:nvPr/>
          </p:nvSpPr>
          <p:spPr>
            <a:xfrm>
              <a:off x="0" y="-38100"/>
              <a:ext cx="41181982" cy="9032240"/>
            </a:xfrm>
            <a:prstGeom prst="rect">
              <a:avLst/>
            </a:prstGeom>
          </p:spPr>
          <p:txBody>
            <a:bodyPr anchor="ctr" rtlCol="false" tIns="50800" lIns="50800" bIns="50800" rIns="50800"/>
            <a:lstStyle/>
            <a:p>
              <a:pPr algn="l">
                <a:lnSpc>
                  <a:spcPts val="1679"/>
                </a:lnSpc>
              </a:pPr>
            </a:p>
          </p:txBody>
        </p:sp>
      </p:grpSp>
      <p:grpSp>
        <p:nvGrpSpPr>
          <p:cNvPr name="Group 5" id="5"/>
          <p:cNvGrpSpPr/>
          <p:nvPr/>
        </p:nvGrpSpPr>
        <p:grpSpPr>
          <a:xfrm rot="0">
            <a:off x="9525" y="6745605"/>
            <a:ext cx="30270450" cy="85725"/>
            <a:chOff x="0" y="0"/>
            <a:chExt cx="40360600" cy="114300"/>
          </a:xfrm>
        </p:grpSpPr>
        <p:sp>
          <p:nvSpPr>
            <p:cNvPr name="Freeform 6" id="6"/>
            <p:cNvSpPr/>
            <p:nvPr/>
          </p:nvSpPr>
          <p:spPr>
            <a:xfrm flipH="false" flipV="false" rot="0">
              <a:off x="0" y="0"/>
              <a:ext cx="40360600" cy="114300"/>
            </a:xfrm>
            <a:custGeom>
              <a:avLst/>
              <a:gdLst/>
              <a:ahLst/>
              <a:cxnLst/>
              <a:rect r="r" b="b" t="t" l="l"/>
              <a:pathLst>
                <a:path h="114300" w="40360600">
                  <a:moveTo>
                    <a:pt x="0" y="0"/>
                  </a:moveTo>
                  <a:lnTo>
                    <a:pt x="40360600" y="0"/>
                  </a:lnTo>
                  <a:lnTo>
                    <a:pt x="40360600" y="114300"/>
                  </a:lnTo>
                  <a:lnTo>
                    <a:pt x="0" y="114300"/>
                  </a:lnTo>
                  <a:close/>
                </a:path>
              </a:pathLst>
            </a:custGeom>
            <a:solidFill>
              <a:srgbClr val="47C2C6"/>
            </a:solidFill>
          </p:spPr>
        </p:sp>
        <p:sp>
          <p:nvSpPr>
            <p:cNvPr name="TextBox 7" id="7"/>
            <p:cNvSpPr txBox="true"/>
            <p:nvPr/>
          </p:nvSpPr>
          <p:spPr>
            <a:xfrm>
              <a:off x="0" y="-38100"/>
              <a:ext cx="40360600" cy="152400"/>
            </a:xfrm>
            <a:prstGeom prst="rect">
              <a:avLst/>
            </a:prstGeom>
          </p:spPr>
          <p:txBody>
            <a:bodyPr anchor="ctr" rtlCol="false" tIns="50800" lIns="50800" bIns="50800" rIns="50800"/>
            <a:lstStyle/>
            <a:p>
              <a:pPr algn="l">
                <a:lnSpc>
                  <a:spcPts val="1679"/>
                </a:lnSpc>
              </a:pPr>
            </a:p>
          </p:txBody>
        </p:sp>
      </p:grpSp>
      <p:grpSp>
        <p:nvGrpSpPr>
          <p:cNvPr name="Group 8" id="8"/>
          <p:cNvGrpSpPr/>
          <p:nvPr/>
        </p:nvGrpSpPr>
        <p:grpSpPr>
          <a:xfrm rot="0">
            <a:off x="0" y="40547925"/>
            <a:ext cx="30270450" cy="2257425"/>
            <a:chOff x="0" y="0"/>
            <a:chExt cx="40360600" cy="3009900"/>
          </a:xfrm>
        </p:grpSpPr>
        <p:sp>
          <p:nvSpPr>
            <p:cNvPr name="Freeform 9" id="9"/>
            <p:cNvSpPr/>
            <p:nvPr/>
          </p:nvSpPr>
          <p:spPr>
            <a:xfrm flipH="false" flipV="false" rot="0">
              <a:off x="0" y="0"/>
              <a:ext cx="40360600" cy="3009900"/>
            </a:xfrm>
            <a:custGeom>
              <a:avLst/>
              <a:gdLst/>
              <a:ahLst/>
              <a:cxnLst/>
              <a:rect r="r" b="b" t="t" l="l"/>
              <a:pathLst>
                <a:path h="3009900" w="40360600">
                  <a:moveTo>
                    <a:pt x="0" y="0"/>
                  </a:moveTo>
                  <a:lnTo>
                    <a:pt x="40360600" y="0"/>
                  </a:lnTo>
                  <a:lnTo>
                    <a:pt x="40360600" y="3009900"/>
                  </a:lnTo>
                  <a:lnTo>
                    <a:pt x="0" y="3009900"/>
                  </a:lnTo>
                  <a:close/>
                </a:path>
              </a:pathLst>
            </a:custGeom>
            <a:solidFill>
              <a:srgbClr val="020E33"/>
            </a:solidFill>
          </p:spPr>
        </p:sp>
        <p:sp>
          <p:nvSpPr>
            <p:cNvPr name="TextBox 10" id="10"/>
            <p:cNvSpPr txBox="true"/>
            <p:nvPr/>
          </p:nvSpPr>
          <p:spPr>
            <a:xfrm>
              <a:off x="0" y="-38100"/>
              <a:ext cx="40360600" cy="3048000"/>
            </a:xfrm>
            <a:prstGeom prst="rect">
              <a:avLst/>
            </a:prstGeom>
          </p:spPr>
          <p:txBody>
            <a:bodyPr anchor="ctr" rtlCol="false" tIns="50800" lIns="50800" bIns="50800" rIns="50800"/>
            <a:lstStyle/>
            <a:p>
              <a:pPr algn="l">
                <a:lnSpc>
                  <a:spcPts val="1679"/>
                </a:lnSpc>
              </a:pPr>
            </a:p>
          </p:txBody>
        </p:sp>
      </p:grpSp>
      <p:grpSp>
        <p:nvGrpSpPr>
          <p:cNvPr name="Group 11" id="11"/>
          <p:cNvGrpSpPr/>
          <p:nvPr/>
        </p:nvGrpSpPr>
        <p:grpSpPr>
          <a:xfrm rot="0">
            <a:off x="952500" y="457200"/>
            <a:ext cx="4538662" cy="628650"/>
            <a:chOff x="0" y="0"/>
            <a:chExt cx="6051550" cy="838200"/>
          </a:xfrm>
        </p:grpSpPr>
        <p:sp>
          <p:nvSpPr>
            <p:cNvPr name="Freeform 12" id="12"/>
            <p:cNvSpPr/>
            <p:nvPr/>
          </p:nvSpPr>
          <p:spPr>
            <a:xfrm flipH="false" flipV="false" rot="0">
              <a:off x="0" y="0"/>
              <a:ext cx="6051550" cy="838200"/>
            </a:xfrm>
            <a:custGeom>
              <a:avLst/>
              <a:gdLst/>
              <a:ahLst/>
              <a:cxnLst/>
              <a:rect r="r" b="b" t="t" l="l"/>
              <a:pathLst>
                <a:path h="838200" w="6051550">
                  <a:moveTo>
                    <a:pt x="0" y="0"/>
                  </a:moveTo>
                  <a:lnTo>
                    <a:pt x="6051550" y="0"/>
                  </a:lnTo>
                  <a:lnTo>
                    <a:pt x="6051550" y="838200"/>
                  </a:lnTo>
                  <a:lnTo>
                    <a:pt x="0" y="838200"/>
                  </a:lnTo>
                  <a:close/>
                </a:path>
              </a:pathLst>
            </a:custGeom>
            <a:solidFill>
              <a:srgbClr val="47C2C6"/>
            </a:solidFill>
          </p:spPr>
        </p:sp>
        <p:sp>
          <p:nvSpPr>
            <p:cNvPr name="TextBox 13" id="13"/>
            <p:cNvSpPr txBox="true"/>
            <p:nvPr/>
          </p:nvSpPr>
          <p:spPr>
            <a:xfrm>
              <a:off x="0" y="-38100"/>
              <a:ext cx="6051550" cy="876300"/>
            </a:xfrm>
            <a:prstGeom prst="rect">
              <a:avLst/>
            </a:prstGeom>
          </p:spPr>
          <p:txBody>
            <a:bodyPr anchor="ctr" rtlCol="false" tIns="50800" lIns="50800" bIns="50800" rIns="50800"/>
            <a:lstStyle/>
            <a:p>
              <a:pPr algn="l">
                <a:lnSpc>
                  <a:spcPts val="1679"/>
                </a:lnSpc>
              </a:pPr>
            </a:p>
          </p:txBody>
        </p:sp>
      </p:grpSp>
      <p:sp>
        <p:nvSpPr>
          <p:cNvPr name="Freeform 14" id="14"/>
          <p:cNvSpPr/>
          <p:nvPr/>
        </p:nvSpPr>
        <p:spPr>
          <a:xfrm flipH="false" flipV="false" rot="0">
            <a:off x="962025" y="41128950"/>
            <a:ext cx="3612521" cy="1097213"/>
          </a:xfrm>
          <a:custGeom>
            <a:avLst/>
            <a:gdLst/>
            <a:ahLst/>
            <a:cxnLst/>
            <a:rect r="r" b="b" t="t" l="l"/>
            <a:pathLst>
              <a:path h="1097213" w="3612521">
                <a:moveTo>
                  <a:pt x="0" y="0"/>
                </a:moveTo>
                <a:lnTo>
                  <a:pt x="3612521" y="0"/>
                </a:lnTo>
                <a:lnTo>
                  <a:pt x="3612521" y="1097213"/>
                </a:lnTo>
                <a:lnTo>
                  <a:pt x="0" y="1097213"/>
                </a:lnTo>
                <a:lnTo>
                  <a:pt x="0" y="0"/>
                </a:lnTo>
                <a:close/>
              </a:path>
            </a:pathLst>
          </a:custGeom>
          <a:blipFill>
            <a:blip r:embed="rId2"/>
            <a:stretch>
              <a:fillRect l="0" t="0" r="0" b="0"/>
            </a:stretch>
          </a:blipFill>
        </p:spPr>
      </p:sp>
      <p:sp>
        <p:nvSpPr>
          <p:cNvPr name="Freeform 15" id="15"/>
          <p:cNvSpPr/>
          <p:nvPr/>
        </p:nvSpPr>
        <p:spPr>
          <a:xfrm flipH="false" flipV="false" rot="0">
            <a:off x="5119669" y="41133941"/>
            <a:ext cx="2628139" cy="1096755"/>
          </a:xfrm>
          <a:custGeom>
            <a:avLst/>
            <a:gdLst/>
            <a:ahLst/>
            <a:cxnLst/>
            <a:rect r="r" b="b" t="t" l="l"/>
            <a:pathLst>
              <a:path h="1096755" w="2628139">
                <a:moveTo>
                  <a:pt x="0" y="0"/>
                </a:moveTo>
                <a:lnTo>
                  <a:pt x="2628139" y="0"/>
                </a:lnTo>
                <a:lnTo>
                  <a:pt x="2628139" y="1096756"/>
                </a:lnTo>
                <a:lnTo>
                  <a:pt x="0" y="1096756"/>
                </a:lnTo>
                <a:lnTo>
                  <a:pt x="0" y="0"/>
                </a:lnTo>
                <a:close/>
              </a:path>
            </a:pathLst>
          </a:custGeom>
          <a:blipFill>
            <a:blip r:embed="rId3"/>
            <a:stretch>
              <a:fillRect l="0" t="0" r="0" b="0"/>
            </a:stretch>
          </a:blipFill>
        </p:spPr>
      </p:sp>
      <p:sp>
        <p:nvSpPr>
          <p:cNvPr name="Freeform 16" id="16"/>
          <p:cNvSpPr/>
          <p:nvPr/>
        </p:nvSpPr>
        <p:spPr>
          <a:xfrm flipH="false" flipV="false" rot="0">
            <a:off x="8292931" y="41228929"/>
            <a:ext cx="2191896" cy="1020128"/>
          </a:xfrm>
          <a:custGeom>
            <a:avLst/>
            <a:gdLst/>
            <a:ahLst/>
            <a:cxnLst/>
            <a:rect r="r" b="b" t="t" l="l"/>
            <a:pathLst>
              <a:path h="1020128" w="2191896">
                <a:moveTo>
                  <a:pt x="0" y="0"/>
                </a:moveTo>
                <a:lnTo>
                  <a:pt x="2191896" y="0"/>
                </a:lnTo>
                <a:lnTo>
                  <a:pt x="2191896" y="1020127"/>
                </a:lnTo>
                <a:lnTo>
                  <a:pt x="0" y="1020127"/>
                </a:lnTo>
                <a:lnTo>
                  <a:pt x="0" y="0"/>
                </a:lnTo>
                <a:close/>
              </a:path>
            </a:pathLst>
          </a:custGeom>
          <a:blipFill>
            <a:blip r:embed="rId4"/>
            <a:stretch>
              <a:fillRect l="0" t="0" r="0" b="0"/>
            </a:stretch>
          </a:blipFill>
        </p:spPr>
      </p:sp>
      <p:sp>
        <p:nvSpPr>
          <p:cNvPr name="Freeform 17" id="17"/>
          <p:cNvSpPr/>
          <p:nvPr/>
        </p:nvSpPr>
        <p:spPr>
          <a:xfrm flipH="false" flipV="false" rot="0">
            <a:off x="11029950" y="41235563"/>
            <a:ext cx="3616687" cy="990600"/>
          </a:xfrm>
          <a:custGeom>
            <a:avLst/>
            <a:gdLst/>
            <a:ahLst/>
            <a:cxnLst/>
            <a:rect r="r" b="b" t="t" l="l"/>
            <a:pathLst>
              <a:path h="990600" w="3616687">
                <a:moveTo>
                  <a:pt x="0" y="0"/>
                </a:moveTo>
                <a:lnTo>
                  <a:pt x="3616687" y="0"/>
                </a:lnTo>
                <a:lnTo>
                  <a:pt x="3616687" y="990600"/>
                </a:lnTo>
                <a:lnTo>
                  <a:pt x="0" y="990600"/>
                </a:lnTo>
                <a:lnTo>
                  <a:pt x="0" y="0"/>
                </a:lnTo>
                <a:close/>
              </a:path>
            </a:pathLst>
          </a:custGeom>
          <a:blipFill>
            <a:blip r:embed="rId5"/>
            <a:stretch>
              <a:fillRect l="0" t="0" r="0" b="0"/>
            </a:stretch>
          </a:blipFill>
        </p:spPr>
      </p:sp>
      <p:sp>
        <p:nvSpPr>
          <p:cNvPr name="TextBox 18" id="18"/>
          <p:cNvSpPr txBox="true"/>
          <p:nvPr/>
        </p:nvSpPr>
        <p:spPr>
          <a:xfrm rot="0">
            <a:off x="1190625" y="538163"/>
            <a:ext cx="4095750" cy="447675"/>
          </a:xfrm>
          <a:prstGeom prst="rect">
            <a:avLst/>
          </a:prstGeom>
        </p:spPr>
        <p:txBody>
          <a:bodyPr anchor="t" rtlCol="false" tIns="0" lIns="0" bIns="0" rIns="0">
            <a:spAutoFit/>
          </a:bodyPr>
          <a:lstStyle/>
          <a:p>
            <a:pPr algn="l">
              <a:lnSpc>
                <a:spcPts val="3419"/>
              </a:lnSpc>
            </a:pPr>
            <a:r>
              <a:rPr lang="en-US" sz="2850" b="true">
                <a:solidFill>
                  <a:srgbClr val="020E33"/>
                </a:solidFill>
                <a:latin typeface="Arimo Bold"/>
                <a:ea typeface="Arimo Bold"/>
                <a:cs typeface="Arimo Bold"/>
                <a:sym typeface="Arimo Bold"/>
              </a:rPr>
              <a:t>ORİJİNAL ARAŞTIRMA</a:t>
            </a:r>
          </a:p>
        </p:txBody>
      </p:sp>
      <p:sp>
        <p:nvSpPr>
          <p:cNvPr name="TextBox 19" id="19"/>
          <p:cNvSpPr txBox="true"/>
          <p:nvPr/>
        </p:nvSpPr>
        <p:spPr>
          <a:xfrm rot="0">
            <a:off x="952500" y="1563815"/>
            <a:ext cx="18726150" cy="1387346"/>
          </a:xfrm>
          <a:prstGeom prst="rect">
            <a:avLst/>
          </a:prstGeom>
        </p:spPr>
        <p:txBody>
          <a:bodyPr anchor="t" rtlCol="false" tIns="0" lIns="0" bIns="0" rIns="0">
            <a:spAutoFit/>
          </a:bodyPr>
          <a:lstStyle/>
          <a:p>
            <a:pPr algn="l">
              <a:lnSpc>
                <a:spcPts val="5456"/>
              </a:lnSpc>
            </a:pPr>
            <a:r>
              <a:rPr lang="en-US" sz="4400" b="true">
                <a:solidFill>
                  <a:srgbClr val="F0F0E8"/>
                </a:solidFill>
                <a:latin typeface="Arimo Bold"/>
                <a:ea typeface="Arimo Bold"/>
                <a:cs typeface="Arimo Bold"/>
                <a:sym typeface="Arimo Bold"/>
              </a:rPr>
              <a:t>ÖZET</a:t>
            </a:r>
            <a:r>
              <a:rPr lang="en-US" sz="4400" b="true">
                <a:solidFill>
                  <a:srgbClr val="F0F0E8"/>
                </a:solidFill>
                <a:latin typeface="Arimo Bold"/>
                <a:ea typeface="Arimo Bold"/>
                <a:cs typeface="Arimo Bold"/>
                <a:sym typeface="Arimo Bold"/>
              </a:rPr>
              <a:t> BAŞLIĞI ALANA SIĞACAK ŞEKİLDE UYGUN BÜYÜKLÜKTE BURAYA YERLEŞTİRİLEBİLİR</a:t>
            </a:r>
          </a:p>
        </p:txBody>
      </p:sp>
      <p:sp>
        <p:nvSpPr>
          <p:cNvPr name="TextBox 20" id="20"/>
          <p:cNvSpPr txBox="true"/>
          <p:nvPr/>
        </p:nvSpPr>
        <p:spPr>
          <a:xfrm rot="0">
            <a:off x="952500" y="3183255"/>
            <a:ext cx="18726150" cy="533400"/>
          </a:xfrm>
          <a:prstGeom prst="rect">
            <a:avLst/>
          </a:prstGeom>
        </p:spPr>
        <p:txBody>
          <a:bodyPr anchor="t" rtlCol="false" tIns="0" lIns="0" bIns="0" rIns="0">
            <a:spAutoFit/>
          </a:bodyPr>
          <a:lstStyle/>
          <a:p>
            <a:pPr algn="l">
              <a:lnSpc>
                <a:spcPts val="4080"/>
              </a:lnSpc>
            </a:pPr>
            <a:r>
              <a:rPr lang="en-US" sz="3400" i="true">
                <a:solidFill>
                  <a:srgbClr val="56B6CC"/>
                </a:solidFill>
                <a:latin typeface="Arimo Italics"/>
                <a:ea typeface="Arimo Italics"/>
                <a:cs typeface="Arimo Italics"/>
                <a:sym typeface="Arimo Italics"/>
              </a:rPr>
              <a:t>English Abs</a:t>
            </a:r>
            <a:r>
              <a:rPr lang="en-US" sz="3400" i="true">
                <a:solidFill>
                  <a:srgbClr val="56B6CC"/>
                </a:solidFill>
                <a:latin typeface="Arimo Italics"/>
                <a:ea typeface="Arimo Italics"/>
                <a:cs typeface="Arimo Italics"/>
                <a:sym typeface="Arimo Italics"/>
              </a:rPr>
              <a:t>tract Title</a:t>
            </a:r>
          </a:p>
        </p:txBody>
      </p:sp>
      <p:sp>
        <p:nvSpPr>
          <p:cNvPr name="TextBox 21" id="21"/>
          <p:cNvSpPr txBox="true"/>
          <p:nvPr/>
        </p:nvSpPr>
        <p:spPr>
          <a:xfrm rot="0">
            <a:off x="952500" y="4497705"/>
            <a:ext cx="25510739" cy="476250"/>
          </a:xfrm>
          <a:prstGeom prst="rect">
            <a:avLst/>
          </a:prstGeom>
        </p:spPr>
        <p:txBody>
          <a:bodyPr anchor="t" rtlCol="false" tIns="0" lIns="0" bIns="0" rIns="0">
            <a:spAutoFit/>
          </a:bodyPr>
          <a:lstStyle/>
          <a:p>
            <a:pPr algn="l">
              <a:lnSpc>
                <a:spcPts val="3600"/>
              </a:lnSpc>
            </a:pPr>
            <a:r>
              <a:rPr lang="en-US" sz="3000" b="true">
                <a:solidFill>
                  <a:srgbClr val="F0F0E8"/>
                </a:solidFill>
                <a:latin typeface="Arimo Bold"/>
                <a:ea typeface="Arimo Bold"/>
                <a:cs typeface="Arimo Bold"/>
                <a:sym typeface="Arimo Bold"/>
              </a:rPr>
              <a:t>Yazar Adı Soyadı</a:t>
            </a:r>
            <a:r>
              <a:rPr lang="en-US" sz="3000" b="true">
                <a:solidFill>
                  <a:srgbClr val="F0F0E8"/>
                </a:solidFill>
                <a:latin typeface="Arimo Bold"/>
                <a:ea typeface="Arimo Bold"/>
                <a:cs typeface="Arimo Bold"/>
                <a:sym typeface="Arimo Bold"/>
              </a:rPr>
              <a:t>¹, Yazar Adı Soyadı², Yazar Adı Soyadı¹</a:t>
            </a:r>
          </a:p>
        </p:txBody>
      </p:sp>
      <p:sp>
        <p:nvSpPr>
          <p:cNvPr name="TextBox 22" id="22"/>
          <p:cNvSpPr txBox="true"/>
          <p:nvPr/>
        </p:nvSpPr>
        <p:spPr>
          <a:xfrm rot="0">
            <a:off x="28067034" y="3659505"/>
            <a:ext cx="1431891" cy="476250"/>
          </a:xfrm>
          <a:prstGeom prst="rect">
            <a:avLst/>
          </a:prstGeom>
        </p:spPr>
        <p:txBody>
          <a:bodyPr anchor="t" rtlCol="false" tIns="0" lIns="0" bIns="0" rIns="0">
            <a:spAutoFit/>
          </a:bodyPr>
          <a:lstStyle/>
          <a:p>
            <a:pPr algn="l">
              <a:lnSpc>
                <a:spcPts val="3600"/>
              </a:lnSpc>
            </a:pPr>
            <a:r>
              <a:rPr lang="en-US" sz="3000" b="true">
                <a:solidFill>
                  <a:srgbClr val="F0F0E8"/>
                </a:solidFill>
                <a:latin typeface="Arimo Bold"/>
                <a:ea typeface="Arimo Bold"/>
                <a:cs typeface="Arimo Bold"/>
                <a:sym typeface="Arimo Bold"/>
              </a:rPr>
              <a:t>E-Posta</a:t>
            </a:r>
          </a:p>
        </p:txBody>
      </p:sp>
      <p:sp>
        <p:nvSpPr>
          <p:cNvPr name="TextBox 23" id="23"/>
          <p:cNvSpPr txBox="true"/>
          <p:nvPr/>
        </p:nvSpPr>
        <p:spPr>
          <a:xfrm rot="0">
            <a:off x="28516080" y="4802505"/>
            <a:ext cx="982845" cy="476250"/>
          </a:xfrm>
          <a:prstGeom prst="rect">
            <a:avLst/>
          </a:prstGeom>
        </p:spPr>
        <p:txBody>
          <a:bodyPr anchor="t" rtlCol="false" tIns="0" lIns="0" bIns="0" rIns="0">
            <a:spAutoFit/>
          </a:bodyPr>
          <a:lstStyle/>
          <a:p>
            <a:pPr algn="l">
              <a:lnSpc>
                <a:spcPts val="3600"/>
              </a:lnSpc>
            </a:pPr>
            <a:r>
              <a:rPr lang="en-US" sz="3000" b="true">
                <a:solidFill>
                  <a:srgbClr val="F0F0E8"/>
                </a:solidFill>
                <a:latin typeface="Arimo Bold"/>
                <a:ea typeface="Arimo Bold"/>
                <a:cs typeface="Arimo Bold"/>
                <a:sym typeface="Arimo Bold"/>
              </a:rPr>
              <a:t>Tarih</a:t>
            </a:r>
          </a:p>
        </p:txBody>
      </p:sp>
      <p:sp>
        <p:nvSpPr>
          <p:cNvPr name="TextBox 24" id="24"/>
          <p:cNvSpPr txBox="true"/>
          <p:nvPr/>
        </p:nvSpPr>
        <p:spPr>
          <a:xfrm rot="0">
            <a:off x="962025" y="5231130"/>
            <a:ext cx="14490743" cy="733425"/>
          </a:xfrm>
          <a:prstGeom prst="rect">
            <a:avLst/>
          </a:prstGeom>
        </p:spPr>
        <p:txBody>
          <a:bodyPr anchor="t" rtlCol="false" tIns="0" lIns="0" bIns="0" rIns="0">
            <a:spAutoFit/>
          </a:bodyPr>
          <a:lstStyle/>
          <a:p>
            <a:pPr algn="l">
              <a:lnSpc>
                <a:spcPts val="2879"/>
              </a:lnSpc>
            </a:pPr>
            <a:r>
              <a:rPr lang="en-US" sz="2400">
                <a:solidFill>
                  <a:srgbClr val="56B6CC"/>
                </a:solidFill>
                <a:latin typeface="Arimo"/>
                <a:ea typeface="Arimo"/>
                <a:cs typeface="Arimo"/>
                <a:sym typeface="Arimo"/>
              </a:rPr>
              <a:t>¹Bölüm/Anabilim Dalı, Kurum/Üniversite/Hastane, Şehir, Ülke; ²Bölüm/Anabilim Dalı, Kurum/Üniversite/Hastane, Şehir, Ülke</a:t>
            </a:r>
          </a:p>
        </p:txBody>
      </p:sp>
      <p:sp>
        <p:nvSpPr>
          <p:cNvPr name="TextBox 25" id="25"/>
          <p:cNvSpPr txBox="true"/>
          <p:nvPr/>
        </p:nvSpPr>
        <p:spPr>
          <a:xfrm rot="0">
            <a:off x="27098636" y="4210422"/>
            <a:ext cx="2400289" cy="306333"/>
          </a:xfrm>
          <a:prstGeom prst="rect">
            <a:avLst/>
          </a:prstGeom>
        </p:spPr>
        <p:txBody>
          <a:bodyPr anchor="t" rtlCol="false" tIns="0" lIns="0" bIns="0" rIns="0">
            <a:spAutoFit/>
          </a:bodyPr>
          <a:lstStyle/>
          <a:p>
            <a:pPr algn="l">
              <a:lnSpc>
                <a:spcPts val="2210"/>
              </a:lnSpc>
            </a:pPr>
            <a:r>
              <a:rPr lang="en-US" sz="1841">
                <a:solidFill>
                  <a:srgbClr val="56B6CC"/>
                </a:solidFill>
                <a:latin typeface="Arimo"/>
                <a:ea typeface="Arimo"/>
                <a:cs typeface="Arimo"/>
                <a:sym typeface="Arimo"/>
              </a:rPr>
              <a:t>example@outlook.com</a:t>
            </a:r>
          </a:p>
        </p:txBody>
      </p:sp>
      <p:sp>
        <p:nvSpPr>
          <p:cNvPr name="TextBox 26" id="26"/>
          <p:cNvSpPr txBox="true"/>
          <p:nvPr/>
        </p:nvSpPr>
        <p:spPr>
          <a:xfrm rot="0">
            <a:off x="28327094" y="5353422"/>
            <a:ext cx="1171831" cy="306333"/>
          </a:xfrm>
          <a:prstGeom prst="rect">
            <a:avLst/>
          </a:prstGeom>
        </p:spPr>
        <p:txBody>
          <a:bodyPr anchor="t" rtlCol="false" tIns="0" lIns="0" bIns="0" rIns="0">
            <a:spAutoFit/>
          </a:bodyPr>
          <a:lstStyle/>
          <a:p>
            <a:pPr algn="l">
              <a:lnSpc>
                <a:spcPts val="2210"/>
              </a:lnSpc>
            </a:pPr>
            <a:r>
              <a:rPr lang="en-US" sz="1841">
                <a:solidFill>
                  <a:srgbClr val="56B6CC"/>
                </a:solidFill>
                <a:latin typeface="Arimo"/>
                <a:ea typeface="Arimo"/>
                <a:cs typeface="Arimo"/>
                <a:sym typeface="Arimo"/>
              </a:rPr>
              <a:t>01.01.2026</a:t>
            </a:r>
          </a:p>
        </p:txBody>
      </p:sp>
      <p:sp>
        <p:nvSpPr>
          <p:cNvPr name="AutoShape 27" id="27"/>
          <p:cNvSpPr/>
          <p:nvPr/>
        </p:nvSpPr>
        <p:spPr>
          <a:xfrm>
            <a:off x="27981082" y="4707255"/>
            <a:ext cx="1517843" cy="0"/>
          </a:xfrm>
          <a:prstGeom prst="line">
            <a:avLst/>
          </a:prstGeom>
          <a:ln cap="flat" w="9525">
            <a:solidFill>
              <a:srgbClr val="FFFFFF"/>
            </a:solidFill>
            <a:prstDash val="solid"/>
            <a:headEnd type="none" len="sm" w="sm"/>
            <a:tailEnd type="none" len="sm" w="sm"/>
          </a:ln>
        </p:spPr>
      </p:sp>
      <p:grpSp>
        <p:nvGrpSpPr>
          <p:cNvPr name="Group 28" id="28"/>
          <p:cNvGrpSpPr/>
          <p:nvPr/>
        </p:nvGrpSpPr>
        <p:grpSpPr>
          <a:xfrm rot="0">
            <a:off x="952500" y="7216140"/>
            <a:ext cx="9077325" cy="14944725"/>
            <a:chOff x="0" y="0"/>
            <a:chExt cx="12103100" cy="19926300"/>
          </a:xfrm>
        </p:grpSpPr>
        <p:sp>
          <p:nvSpPr>
            <p:cNvPr name="Freeform 29" id="29"/>
            <p:cNvSpPr/>
            <p:nvPr/>
          </p:nvSpPr>
          <p:spPr>
            <a:xfrm flipH="false" flipV="false" rot="0">
              <a:off x="0" y="0"/>
              <a:ext cx="12103100" cy="19926300"/>
            </a:xfrm>
            <a:custGeom>
              <a:avLst/>
              <a:gdLst/>
              <a:ahLst/>
              <a:cxnLst/>
              <a:rect r="r" b="b" t="t" l="l"/>
              <a:pathLst>
                <a:path h="19926300" w="12103100">
                  <a:moveTo>
                    <a:pt x="0" y="0"/>
                  </a:moveTo>
                  <a:lnTo>
                    <a:pt x="12103100" y="0"/>
                  </a:lnTo>
                  <a:lnTo>
                    <a:pt x="12103100" y="19926300"/>
                  </a:lnTo>
                  <a:lnTo>
                    <a:pt x="0" y="19926300"/>
                  </a:lnTo>
                  <a:close/>
                </a:path>
              </a:pathLst>
            </a:custGeom>
            <a:solidFill>
              <a:srgbClr val="FFFFFF"/>
            </a:solidFill>
          </p:spPr>
        </p:sp>
        <p:sp>
          <p:nvSpPr>
            <p:cNvPr name="TextBox 30" id="30"/>
            <p:cNvSpPr txBox="true"/>
            <p:nvPr/>
          </p:nvSpPr>
          <p:spPr>
            <a:xfrm>
              <a:off x="0" y="-38100"/>
              <a:ext cx="12103100" cy="19964400"/>
            </a:xfrm>
            <a:prstGeom prst="rect">
              <a:avLst/>
            </a:prstGeom>
          </p:spPr>
          <p:txBody>
            <a:bodyPr anchor="ctr" rtlCol="false" tIns="50800" lIns="50800" bIns="50800" rIns="50800"/>
            <a:lstStyle/>
            <a:p>
              <a:pPr algn="l">
                <a:lnSpc>
                  <a:spcPts val="1679"/>
                </a:lnSpc>
              </a:pPr>
            </a:p>
          </p:txBody>
        </p:sp>
      </p:grpSp>
      <p:grpSp>
        <p:nvGrpSpPr>
          <p:cNvPr name="Group 31" id="31"/>
          <p:cNvGrpSpPr/>
          <p:nvPr/>
        </p:nvGrpSpPr>
        <p:grpSpPr>
          <a:xfrm rot="0">
            <a:off x="952500" y="22637115"/>
            <a:ext cx="9077325" cy="17440275"/>
            <a:chOff x="0" y="0"/>
            <a:chExt cx="12103100" cy="23253700"/>
          </a:xfrm>
        </p:grpSpPr>
        <p:sp>
          <p:nvSpPr>
            <p:cNvPr name="Freeform 32" id="32"/>
            <p:cNvSpPr/>
            <p:nvPr/>
          </p:nvSpPr>
          <p:spPr>
            <a:xfrm flipH="false" flipV="false" rot="0">
              <a:off x="0" y="0"/>
              <a:ext cx="12103100" cy="23253700"/>
            </a:xfrm>
            <a:custGeom>
              <a:avLst/>
              <a:gdLst/>
              <a:ahLst/>
              <a:cxnLst/>
              <a:rect r="r" b="b" t="t" l="l"/>
              <a:pathLst>
                <a:path h="23253700" w="12103100">
                  <a:moveTo>
                    <a:pt x="0" y="0"/>
                  </a:moveTo>
                  <a:lnTo>
                    <a:pt x="12103100" y="0"/>
                  </a:lnTo>
                  <a:lnTo>
                    <a:pt x="12103100" y="23253700"/>
                  </a:lnTo>
                  <a:lnTo>
                    <a:pt x="0" y="23253700"/>
                  </a:lnTo>
                  <a:close/>
                </a:path>
              </a:pathLst>
            </a:custGeom>
            <a:solidFill>
              <a:srgbClr val="FFFFFF"/>
            </a:solidFill>
          </p:spPr>
        </p:sp>
        <p:sp>
          <p:nvSpPr>
            <p:cNvPr name="TextBox 33" id="33"/>
            <p:cNvSpPr txBox="true"/>
            <p:nvPr/>
          </p:nvSpPr>
          <p:spPr>
            <a:xfrm>
              <a:off x="0" y="-38100"/>
              <a:ext cx="12103100" cy="23291800"/>
            </a:xfrm>
            <a:prstGeom prst="rect">
              <a:avLst/>
            </a:prstGeom>
          </p:spPr>
          <p:txBody>
            <a:bodyPr anchor="ctr" rtlCol="false" tIns="50800" lIns="50800" bIns="50800" rIns="50800"/>
            <a:lstStyle/>
            <a:p>
              <a:pPr algn="l">
                <a:lnSpc>
                  <a:spcPts val="1679"/>
                </a:lnSpc>
              </a:pPr>
            </a:p>
          </p:txBody>
        </p:sp>
      </p:grpSp>
      <p:grpSp>
        <p:nvGrpSpPr>
          <p:cNvPr name="Group 34" id="34"/>
          <p:cNvGrpSpPr/>
          <p:nvPr/>
        </p:nvGrpSpPr>
        <p:grpSpPr>
          <a:xfrm rot="0">
            <a:off x="10601325" y="7216140"/>
            <a:ext cx="9077325" cy="9667875"/>
            <a:chOff x="0" y="0"/>
            <a:chExt cx="12103100" cy="12890500"/>
          </a:xfrm>
        </p:grpSpPr>
        <p:sp>
          <p:nvSpPr>
            <p:cNvPr name="Freeform 35" id="35"/>
            <p:cNvSpPr/>
            <p:nvPr/>
          </p:nvSpPr>
          <p:spPr>
            <a:xfrm flipH="false" flipV="false" rot="0">
              <a:off x="0" y="0"/>
              <a:ext cx="12103100" cy="12890500"/>
            </a:xfrm>
            <a:custGeom>
              <a:avLst/>
              <a:gdLst/>
              <a:ahLst/>
              <a:cxnLst/>
              <a:rect r="r" b="b" t="t" l="l"/>
              <a:pathLst>
                <a:path h="12890500" w="12103100">
                  <a:moveTo>
                    <a:pt x="0" y="0"/>
                  </a:moveTo>
                  <a:lnTo>
                    <a:pt x="12103100" y="0"/>
                  </a:lnTo>
                  <a:lnTo>
                    <a:pt x="12103100" y="12890500"/>
                  </a:lnTo>
                  <a:lnTo>
                    <a:pt x="0" y="12890500"/>
                  </a:lnTo>
                  <a:close/>
                </a:path>
              </a:pathLst>
            </a:custGeom>
            <a:solidFill>
              <a:srgbClr val="FFFFFF"/>
            </a:solidFill>
          </p:spPr>
        </p:sp>
        <p:sp>
          <p:nvSpPr>
            <p:cNvPr name="TextBox 36" id="36"/>
            <p:cNvSpPr txBox="true"/>
            <p:nvPr/>
          </p:nvSpPr>
          <p:spPr>
            <a:xfrm>
              <a:off x="0" y="-38100"/>
              <a:ext cx="12103100" cy="12928600"/>
            </a:xfrm>
            <a:prstGeom prst="rect">
              <a:avLst/>
            </a:prstGeom>
          </p:spPr>
          <p:txBody>
            <a:bodyPr anchor="ctr" rtlCol="false" tIns="50800" lIns="50800" bIns="50800" rIns="50800"/>
            <a:lstStyle/>
            <a:p>
              <a:pPr algn="l">
                <a:lnSpc>
                  <a:spcPts val="1679"/>
                </a:lnSpc>
              </a:pPr>
            </a:p>
          </p:txBody>
        </p:sp>
      </p:grpSp>
      <p:grpSp>
        <p:nvGrpSpPr>
          <p:cNvPr name="Group 37" id="37"/>
          <p:cNvGrpSpPr/>
          <p:nvPr/>
        </p:nvGrpSpPr>
        <p:grpSpPr>
          <a:xfrm rot="0">
            <a:off x="10601325" y="17360265"/>
            <a:ext cx="9077325" cy="11163300"/>
            <a:chOff x="0" y="0"/>
            <a:chExt cx="12103100" cy="14884400"/>
          </a:xfrm>
        </p:grpSpPr>
        <p:sp>
          <p:nvSpPr>
            <p:cNvPr name="Freeform 38" id="38"/>
            <p:cNvSpPr/>
            <p:nvPr/>
          </p:nvSpPr>
          <p:spPr>
            <a:xfrm flipH="false" flipV="false" rot="0">
              <a:off x="0" y="0"/>
              <a:ext cx="12103100" cy="14884400"/>
            </a:xfrm>
            <a:custGeom>
              <a:avLst/>
              <a:gdLst/>
              <a:ahLst/>
              <a:cxnLst/>
              <a:rect r="r" b="b" t="t" l="l"/>
              <a:pathLst>
                <a:path h="14884400" w="12103100">
                  <a:moveTo>
                    <a:pt x="0" y="0"/>
                  </a:moveTo>
                  <a:lnTo>
                    <a:pt x="12103100" y="0"/>
                  </a:lnTo>
                  <a:lnTo>
                    <a:pt x="12103100" y="14884400"/>
                  </a:lnTo>
                  <a:lnTo>
                    <a:pt x="0" y="14884400"/>
                  </a:lnTo>
                  <a:close/>
                </a:path>
              </a:pathLst>
            </a:custGeom>
            <a:solidFill>
              <a:srgbClr val="FFFFFF"/>
            </a:solidFill>
          </p:spPr>
        </p:sp>
        <p:sp>
          <p:nvSpPr>
            <p:cNvPr name="TextBox 39" id="39"/>
            <p:cNvSpPr txBox="true"/>
            <p:nvPr/>
          </p:nvSpPr>
          <p:spPr>
            <a:xfrm>
              <a:off x="0" y="-38100"/>
              <a:ext cx="12103100" cy="14922500"/>
            </a:xfrm>
            <a:prstGeom prst="rect">
              <a:avLst/>
            </a:prstGeom>
          </p:spPr>
          <p:txBody>
            <a:bodyPr anchor="ctr" rtlCol="false" tIns="50800" lIns="50800" bIns="50800" rIns="50800"/>
            <a:lstStyle/>
            <a:p>
              <a:pPr algn="l">
                <a:lnSpc>
                  <a:spcPts val="1679"/>
                </a:lnSpc>
              </a:pPr>
            </a:p>
          </p:txBody>
        </p:sp>
      </p:grpSp>
      <p:grpSp>
        <p:nvGrpSpPr>
          <p:cNvPr name="Group 40" id="40"/>
          <p:cNvGrpSpPr/>
          <p:nvPr/>
        </p:nvGrpSpPr>
        <p:grpSpPr>
          <a:xfrm rot="0">
            <a:off x="10601325" y="28999815"/>
            <a:ext cx="9077325" cy="11077575"/>
            <a:chOff x="0" y="0"/>
            <a:chExt cx="12103100" cy="14770100"/>
          </a:xfrm>
        </p:grpSpPr>
        <p:sp>
          <p:nvSpPr>
            <p:cNvPr name="Freeform 41" id="41"/>
            <p:cNvSpPr/>
            <p:nvPr/>
          </p:nvSpPr>
          <p:spPr>
            <a:xfrm flipH="false" flipV="false" rot="0">
              <a:off x="0" y="0"/>
              <a:ext cx="12103100" cy="14770100"/>
            </a:xfrm>
            <a:custGeom>
              <a:avLst/>
              <a:gdLst/>
              <a:ahLst/>
              <a:cxnLst/>
              <a:rect r="r" b="b" t="t" l="l"/>
              <a:pathLst>
                <a:path h="14770100" w="12103100">
                  <a:moveTo>
                    <a:pt x="0" y="0"/>
                  </a:moveTo>
                  <a:lnTo>
                    <a:pt x="12103100" y="0"/>
                  </a:lnTo>
                  <a:lnTo>
                    <a:pt x="12103100" y="14770100"/>
                  </a:lnTo>
                  <a:lnTo>
                    <a:pt x="0" y="14770100"/>
                  </a:lnTo>
                  <a:close/>
                </a:path>
              </a:pathLst>
            </a:custGeom>
            <a:solidFill>
              <a:srgbClr val="FFFFFF"/>
            </a:solidFill>
          </p:spPr>
        </p:sp>
        <p:sp>
          <p:nvSpPr>
            <p:cNvPr name="TextBox 42" id="42"/>
            <p:cNvSpPr txBox="true"/>
            <p:nvPr/>
          </p:nvSpPr>
          <p:spPr>
            <a:xfrm>
              <a:off x="0" y="-38100"/>
              <a:ext cx="12103100" cy="14808200"/>
            </a:xfrm>
            <a:prstGeom prst="rect">
              <a:avLst/>
            </a:prstGeom>
          </p:spPr>
          <p:txBody>
            <a:bodyPr anchor="ctr" rtlCol="false" tIns="50800" lIns="50800" bIns="50800" rIns="50800"/>
            <a:lstStyle/>
            <a:p>
              <a:pPr algn="l">
                <a:lnSpc>
                  <a:spcPts val="1679"/>
                </a:lnSpc>
              </a:pPr>
            </a:p>
          </p:txBody>
        </p:sp>
      </p:grpSp>
      <p:grpSp>
        <p:nvGrpSpPr>
          <p:cNvPr name="Group 43" id="43"/>
          <p:cNvGrpSpPr/>
          <p:nvPr/>
        </p:nvGrpSpPr>
        <p:grpSpPr>
          <a:xfrm rot="0">
            <a:off x="20250150" y="7216140"/>
            <a:ext cx="9067800" cy="11096625"/>
            <a:chOff x="0" y="0"/>
            <a:chExt cx="12090400" cy="14795500"/>
          </a:xfrm>
        </p:grpSpPr>
        <p:sp>
          <p:nvSpPr>
            <p:cNvPr name="Freeform 44" id="44"/>
            <p:cNvSpPr/>
            <p:nvPr/>
          </p:nvSpPr>
          <p:spPr>
            <a:xfrm flipH="false" flipV="false" rot="0">
              <a:off x="0" y="0"/>
              <a:ext cx="12090400" cy="14795500"/>
            </a:xfrm>
            <a:custGeom>
              <a:avLst/>
              <a:gdLst/>
              <a:ahLst/>
              <a:cxnLst/>
              <a:rect r="r" b="b" t="t" l="l"/>
              <a:pathLst>
                <a:path h="14795500" w="12090400">
                  <a:moveTo>
                    <a:pt x="0" y="0"/>
                  </a:moveTo>
                  <a:lnTo>
                    <a:pt x="12090400" y="0"/>
                  </a:lnTo>
                  <a:lnTo>
                    <a:pt x="12090400" y="14795500"/>
                  </a:lnTo>
                  <a:lnTo>
                    <a:pt x="0" y="14795500"/>
                  </a:lnTo>
                  <a:close/>
                </a:path>
              </a:pathLst>
            </a:custGeom>
            <a:solidFill>
              <a:srgbClr val="FFFFFF"/>
            </a:solidFill>
          </p:spPr>
        </p:sp>
        <p:sp>
          <p:nvSpPr>
            <p:cNvPr name="TextBox 45" id="45"/>
            <p:cNvSpPr txBox="true"/>
            <p:nvPr/>
          </p:nvSpPr>
          <p:spPr>
            <a:xfrm>
              <a:off x="0" y="-38100"/>
              <a:ext cx="12090400" cy="14833600"/>
            </a:xfrm>
            <a:prstGeom prst="rect">
              <a:avLst/>
            </a:prstGeom>
          </p:spPr>
          <p:txBody>
            <a:bodyPr anchor="ctr" rtlCol="false" tIns="50800" lIns="50800" bIns="50800" rIns="50800"/>
            <a:lstStyle/>
            <a:p>
              <a:pPr algn="l">
                <a:lnSpc>
                  <a:spcPts val="1679"/>
                </a:lnSpc>
              </a:pPr>
            </a:p>
          </p:txBody>
        </p:sp>
      </p:grpSp>
      <p:grpSp>
        <p:nvGrpSpPr>
          <p:cNvPr name="Group 46" id="46"/>
          <p:cNvGrpSpPr/>
          <p:nvPr/>
        </p:nvGrpSpPr>
        <p:grpSpPr>
          <a:xfrm rot="0">
            <a:off x="20250150" y="18931890"/>
            <a:ext cx="9067800" cy="14363700"/>
            <a:chOff x="0" y="0"/>
            <a:chExt cx="12090400" cy="19151600"/>
          </a:xfrm>
        </p:grpSpPr>
        <p:sp>
          <p:nvSpPr>
            <p:cNvPr name="Freeform 47" id="47"/>
            <p:cNvSpPr/>
            <p:nvPr/>
          </p:nvSpPr>
          <p:spPr>
            <a:xfrm flipH="false" flipV="false" rot="0">
              <a:off x="0" y="0"/>
              <a:ext cx="12090400" cy="19151600"/>
            </a:xfrm>
            <a:custGeom>
              <a:avLst/>
              <a:gdLst/>
              <a:ahLst/>
              <a:cxnLst/>
              <a:rect r="r" b="b" t="t" l="l"/>
              <a:pathLst>
                <a:path h="19151600" w="12090400">
                  <a:moveTo>
                    <a:pt x="0" y="0"/>
                  </a:moveTo>
                  <a:lnTo>
                    <a:pt x="12090400" y="0"/>
                  </a:lnTo>
                  <a:lnTo>
                    <a:pt x="12090400" y="19151600"/>
                  </a:lnTo>
                  <a:lnTo>
                    <a:pt x="0" y="19151600"/>
                  </a:lnTo>
                  <a:close/>
                </a:path>
              </a:pathLst>
            </a:custGeom>
            <a:solidFill>
              <a:srgbClr val="FFFFFF"/>
            </a:solidFill>
          </p:spPr>
        </p:sp>
        <p:sp>
          <p:nvSpPr>
            <p:cNvPr name="TextBox 48" id="48"/>
            <p:cNvSpPr txBox="true"/>
            <p:nvPr/>
          </p:nvSpPr>
          <p:spPr>
            <a:xfrm>
              <a:off x="0" y="-38100"/>
              <a:ext cx="12090400" cy="19189700"/>
            </a:xfrm>
            <a:prstGeom prst="rect">
              <a:avLst/>
            </a:prstGeom>
          </p:spPr>
          <p:txBody>
            <a:bodyPr anchor="ctr" rtlCol="false" tIns="50800" lIns="50800" bIns="50800" rIns="50800"/>
            <a:lstStyle/>
            <a:p>
              <a:pPr algn="l">
                <a:lnSpc>
                  <a:spcPts val="1679"/>
                </a:lnSpc>
              </a:pPr>
            </a:p>
          </p:txBody>
        </p:sp>
      </p:grpSp>
      <p:grpSp>
        <p:nvGrpSpPr>
          <p:cNvPr name="Group 49" id="49"/>
          <p:cNvGrpSpPr/>
          <p:nvPr/>
        </p:nvGrpSpPr>
        <p:grpSpPr>
          <a:xfrm rot="0">
            <a:off x="20250150" y="33914715"/>
            <a:ext cx="9067800" cy="1905000"/>
            <a:chOff x="0" y="0"/>
            <a:chExt cx="12090400" cy="2540000"/>
          </a:xfrm>
        </p:grpSpPr>
        <p:sp>
          <p:nvSpPr>
            <p:cNvPr name="Freeform 50" id="50"/>
            <p:cNvSpPr/>
            <p:nvPr/>
          </p:nvSpPr>
          <p:spPr>
            <a:xfrm flipH="false" flipV="false" rot="0">
              <a:off x="0" y="0"/>
              <a:ext cx="12090400" cy="2540000"/>
            </a:xfrm>
            <a:custGeom>
              <a:avLst/>
              <a:gdLst/>
              <a:ahLst/>
              <a:cxnLst/>
              <a:rect r="r" b="b" t="t" l="l"/>
              <a:pathLst>
                <a:path h="2540000" w="12090400">
                  <a:moveTo>
                    <a:pt x="0" y="0"/>
                  </a:moveTo>
                  <a:lnTo>
                    <a:pt x="12090400" y="0"/>
                  </a:lnTo>
                  <a:lnTo>
                    <a:pt x="12090400" y="2540000"/>
                  </a:lnTo>
                  <a:lnTo>
                    <a:pt x="0" y="2540000"/>
                  </a:lnTo>
                  <a:close/>
                </a:path>
              </a:pathLst>
            </a:custGeom>
            <a:solidFill>
              <a:srgbClr val="FFFFFF"/>
            </a:solidFill>
            <a:ln w="57150" cap="sq">
              <a:solidFill>
                <a:srgbClr val="0C4A7C"/>
              </a:solidFill>
              <a:prstDash val="solid"/>
              <a:miter/>
            </a:ln>
          </p:spPr>
        </p:sp>
        <p:sp>
          <p:nvSpPr>
            <p:cNvPr name="TextBox 51" id="51"/>
            <p:cNvSpPr txBox="true"/>
            <p:nvPr/>
          </p:nvSpPr>
          <p:spPr>
            <a:xfrm>
              <a:off x="0" y="-38100"/>
              <a:ext cx="12090400" cy="2578100"/>
            </a:xfrm>
            <a:prstGeom prst="rect">
              <a:avLst/>
            </a:prstGeom>
          </p:spPr>
          <p:txBody>
            <a:bodyPr anchor="ctr" rtlCol="false" tIns="50800" lIns="50800" bIns="50800" rIns="50800"/>
            <a:lstStyle/>
            <a:p>
              <a:pPr algn="l">
                <a:lnSpc>
                  <a:spcPts val="1679"/>
                </a:lnSpc>
              </a:pPr>
            </a:p>
          </p:txBody>
        </p:sp>
      </p:grpSp>
      <p:grpSp>
        <p:nvGrpSpPr>
          <p:cNvPr name="Group 52" id="52"/>
          <p:cNvGrpSpPr/>
          <p:nvPr/>
        </p:nvGrpSpPr>
        <p:grpSpPr>
          <a:xfrm rot="0">
            <a:off x="952500" y="7216140"/>
            <a:ext cx="9077325" cy="1143000"/>
            <a:chOff x="0" y="0"/>
            <a:chExt cx="12103100" cy="1524000"/>
          </a:xfrm>
        </p:grpSpPr>
        <p:sp>
          <p:nvSpPr>
            <p:cNvPr name="Freeform 53" id="53"/>
            <p:cNvSpPr/>
            <p:nvPr/>
          </p:nvSpPr>
          <p:spPr>
            <a:xfrm flipH="false" flipV="false" rot="0">
              <a:off x="0" y="0"/>
              <a:ext cx="12103100" cy="1524000"/>
            </a:xfrm>
            <a:custGeom>
              <a:avLst/>
              <a:gdLst/>
              <a:ahLst/>
              <a:cxnLst/>
              <a:rect r="r" b="b" t="t" l="l"/>
              <a:pathLst>
                <a:path h="1524000" w="12103100">
                  <a:moveTo>
                    <a:pt x="0" y="0"/>
                  </a:moveTo>
                  <a:lnTo>
                    <a:pt x="12103100" y="0"/>
                  </a:lnTo>
                  <a:lnTo>
                    <a:pt x="12103100" y="1524000"/>
                  </a:lnTo>
                  <a:lnTo>
                    <a:pt x="0" y="1524000"/>
                  </a:lnTo>
                  <a:close/>
                </a:path>
              </a:pathLst>
            </a:custGeom>
            <a:solidFill>
              <a:srgbClr val="0C4A7C"/>
            </a:solidFill>
          </p:spPr>
        </p:sp>
        <p:sp>
          <p:nvSpPr>
            <p:cNvPr name="TextBox 54" id="54"/>
            <p:cNvSpPr txBox="true"/>
            <p:nvPr/>
          </p:nvSpPr>
          <p:spPr>
            <a:xfrm>
              <a:off x="0" y="-38100"/>
              <a:ext cx="12103100" cy="1562100"/>
            </a:xfrm>
            <a:prstGeom prst="rect">
              <a:avLst/>
            </a:prstGeom>
          </p:spPr>
          <p:txBody>
            <a:bodyPr anchor="ctr" rtlCol="false" tIns="50800" lIns="50800" bIns="50800" rIns="50800"/>
            <a:lstStyle/>
            <a:p>
              <a:pPr algn="l">
                <a:lnSpc>
                  <a:spcPts val="1679"/>
                </a:lnSpc>
              </a:pPr>
            </a:p>
          </p:txBody>
        </p:sp>
      </p:grpSp>
      <p:grpSp>
        <p:nvGrpSpPr>
          <p:cNvPr name="Group 55" id="55"/>
          <p:cNvGrpSpPr/>
          <p:nvPr/>
        </p:nvGrpSpPr>
        <p:grpSpPr>
          <a:xfrm rot="0">
            <a:off x="952500" y="22637115"/>
            <a:ext cx="9077325" cy="1143000"/>
            <a:chOff x="0" y="0"/>
            <a:chExt cx="12103100" cy="1524000"/>
          </a:xfrm>
        </p:grpSpPr>
        <p:sp>
          <p:nvSpPr>
            <p:cNvPr name="Freeform 56" id="56"/>
            <p:cNvSpPr/>
            <p:nvPr/>
          </p:nvSpPr>
          <p:spPr>
            <a:xfrm flipH="false" flipV="false" rot="0">
              <a:off x="0" y="0"/>
              <a:ext cx="12103100" cy="1524000"/>
            </a:xfrm>
            <a:custGeom>
              <a:avLst/>
              <a:gdLst/>
              <a:ahLst/>
              <a:cxnLst/>
              <a:rect r="r" b="b" t="t" l="l"/>
              <a:pathLst>
                <a:path h="1524000" w="12103100">
                  <a:moveTo>
                    <a:pt x="0" y="0"/>
                  </a:moveTo>
                  <a:lnTo>
                    <a:pt x="12103100" y="0"/>
                  </a:lnTo>
                  <a:lnTo>
                    <a:pt x="12103100" y="1524000"/>
                  </a:lnTo>
                  <a:lnTo>
                    <a:pt x="0" y="1524000"/>
                  </a:lnTo>
                  <a:close/>
                </a:path>
              </a:pathLst>
            </a:custGeom>
            <a:solidFill>
              <a:srgbClr val="0C4A7C"/>
            </a:solidFill>
          </p:spPr>
        </p:sp>
        <p:sp>
          <p:nvSpPr>
            <p:cNvPr name="TextBox 57" id="57"/>
            <p:cNvSpPr txBox="true"/>
            <p:nvPr/>
          </p:nvSpPr>
          <p:spPr>
            <a:xfrm>
              <a:off x="0" y="-38100"/>
              <a:ext cx="12103100" cy="1562100"/>
            </a:xfrm>
            <a:prstGeom prst="rect">
              <a:avLst/>
            </a:prstGeom>
          </p:spPr>
          <p:txBody>
            <a:bodyPr anchor="ctr" rtlCol="false" tIns="50800" lIns="50800" bIns="50800" rIns="50800"/>
            <a:lstStyle/>
            <a:p>
              <a:pPr algn="l">
                <a:lnSpc>
                  <a:spcPts val="1679"/>
                </a:lnSpc>
              </a:pPr>
            </a:p>
          </p:txBody>
        </p:sp>
      </p:grpSp>
      <p:grpSp>
        <p:nvGrpSpPr>
          <p:cNvPr name="Group 58" id="58"/>
          <p:cNvGrpSpPr/>
          <p:nvPr/>
        </p:nvGrpSpPr>
        <p:grpSpPr>
          <a:xfrm rot="0">
            <a:off x="10601325" y="7216140"/>
            <a:ext cx="9077325" cy="1143000"/>
            <a:chOff x="0" y="0"/>
            <a:chExt cx="12103100" cy="1524000"/>
          </a:xfrm>
        </p:grpSpPr>
        <p:sp>
          <p:nvSpPr>
            <p:cNvPr name="Freeform 59" id="59"/>
            <p:cNvSpPr/>
            <p:nvPr/>
          </p:nvSpPr>
          <p:spPr>
            <a:xfrm flipH="false" flipV="false" rot="0">
              <a:off x="0" y="0"/>
              <a:ext cx="12103100" cy="1524000"/>
            </a:xfrm>
            <a:custGeom>
              <a:avLst/>
              <a:gdLst/>
              <a:ahLst/>
              <a:cxnLst/>
              <a:rect r="r" b="b" t="t" l="l"/>
              <a:pathLst>
                <a:path h="1524000" w="12103100">
                  <a:moveTo>
                    <a:pt x="0" y="0"/>
                  </a:moveTo>
                  <a:lnTo>
                    <a:pt x="12103100" y="0"/>
                  </a:lnTo>
                  <a:lnTo>
                    <a:pt x="12103100" y="1524000"/>
                  </a:lnTo>
                  <a:lnTo>
                    <a:pt x="0" y="1524000"/>
                  </a:lnTo>
                  <a:close/>
                </a:path>
              </a:pathLst>
            </a:custGeom>
            <a:solidFill>
              <a:srgbClr val="0C4A7C"/>
            </a:solidFill>
          </p:spPr>
        </p:sp>
        <p:sp>
          <p:nvSpPr>
            <p:cNvPr name="TextBox 60" id="60"/>
            <p:cNvSpPr txBox="true"/>
            <p:nvPr/>
          </p:nvSpPr>
          <p:spPr>
            <a:xfrm>
              <a:off x="0" y="-38100"/>
              <a:ext cx="12103100" cy="1562100"/>
            </a:xfrm>
            <a:prstGeom prst="rect">
              <a:avLst/>
            </a:prstGeom>
          </p:spPr>
          <p:txBody>
            <a:bodyPr anchor="ctr" rtlCol="false" tIns="50800" lIns="50800" bIns="50800" rIns="50800"/>
            <a:lstStyle/>
            <a:p>
              <a:pPr algn="l">
                <a:lnSpc>
                  <a:spcPts val="1679"/>
                </a:lnSpc>
              </a:pPr>
            </a:p>
          </p:txBody>
        </p:sp>
      </p:grpSp>
      <p:grpSp>
        <p:nvGrpSpPr>
          <p:cNvPr name="Group 61" id="61"/>
          <p:cNvGrpSpPr/>
          <p:nvPr/>
        </p:nvGrpSpPr>
        <p:grpSpPr>
          <a:xfrm rot="0">
            <a:off x="20250150" y="18931890"/>
            <a:ext cx="9067800" cy="1143000"/>
            <a:chOff x="0" y="0"/>
            <a:chExt cx="12090400" cy="1524000"/>
          </a:xfrm>
        </p:grpSpPr>
        <p:sp>
          <p:nvSpPr>
            <p:cNvPr name="Freeform 62" id="62"/>
            <p:cNvSpPr/>
            <p:nvPr/>
          </p:nvSpPr>
          <p:spPr>
            <a:xfrm flipH="false" flipV="false" rot="0">
              <a:off x="0" y="0"/>
              <a:ext cx="12090400" cy="1524000"/>
            </a:xfrm>
            <a:custGeom>
              <a:avLst/>
              <a:gdLst/>
              <a:ahLst/>
              <a:cxnLst/>
              <a:rect r="r" b="b" t="t" l="l"/>
              <a:pathLst>
                <a:path h="1524000" w="12090400">
                  <a:moveTo>
                    <a:pt x="0" y="0"/>
                  </a:moveTo>
                  <a:lnTo>
                    <a:pt x="12090400" y="0"/>
                  </a:lnTo>
                  <a:lnTo>
                    <a:pt x="12090400" y="1524000"/>
                  </a:lnTo>
                  <a:lnTo>
                    <a:pt x="0" y="1524000"/>
                  </a:lnTo>
                  <a:close/>
                </a:path>
              </a:pathLst>
            </a:custGeom>
            <a:solidFill>
              <a:srgbClr val="00845E"/>
            </a:solidFill>
          </p:spPr>
        </p:sp>
        <p:sp>
          <p:nvSpPr>
            <p:cNvPr name="TextBox 63" id="63"/>
            <p:cNvSpPr txBox="true"/>
            <p:nvPr/>
          </p:nvSpPr>
          <p:spPr>
            <a:xfrm>
              <a:off x="0" y="-38100"/>
              <a:ext cx="12090400" cy="1562100"/>
            </a:xfrm>
            <a:prstGeom prst="rect">
              <a:avLst/>
            </a:prstGeom>
          </p:spPr>
          <p:txBody>
            <a:bodyPr anchor="ctr" rtlCol="false" tIns="50800" lIns="50800" bIns="50800" rIns="50800"/>
            <a:lstStyle/>
            <a:p>
              <a:pPr algn="l">
                <a:lnSpc>
                  <a:spcPts val="1679"/>
                </a:lnSpc>
              </a:pPr>
            </a:p>
          </p:txBody>
        </p:sp>
      </p:grpSp>
      <p:grpSp>
        <p:nvGrpSpPr>
          <p:cNvPr name="Group 64" id="64"/>
          <p:cNvGrpSpPr/>
          <p:nvPr/>
        </p:nvGrpSpPr>
        <p:grpSpPr>
          <a:xfrm rot="0">
            <a:off x="1371600" y="18598515"/>
            <a:ext cx="8239125" cy="3143250"/>
            <a:chOff x="0" y="0"/>
            <a:chExt cx="10985500" cy="4191000"/>
          </a:xfrm>
        </p:grpSpPr>
        <p:sp>
          <p:nvSpPr>
            <p:cNvPr name="Freeform 65" id="65"/>
            <p:cNvSpPr/>
            <p:nvPr/>
          </p:nvSpPr>
          <p:spPr>
            <a:xfrm flipH="false" flipV="false" rot="0">
              <a:off x="0" y="0"/>
              <a:ext cx="10985500" cy="4191000"/>
            </a:xfrm>
            <a:custGeom>
              <a:avLst/>
              <a:gdLst/>
              <a:ahLst/>
              <a:cxnLst/>
              <a:rect r="r" b="b" t="t" l="l"/>
              <a:pathLst>
                <a:path h="4191000" w="10985500">
                  <a:moveTo>
                    <a:pt x="0" y="0"/>
                  </a:moveTo>
                  <a:lnTo>
                    <a:pt x="10985500" y="0"/>
                  </a:lnTo>
                  <a:lnTo>
                    <a:pt x="10985500" y="4191000"/>
                  </a:lnTo>
                  <a:lnTo>
                    <a:pt x="0" y="4191000"/>
                  </a:lnTo>
                  <a:close/>
                </a:path>
              </a:pathLst>
            </a:custGeom>
            <a:solidFill>
              <a:srgbClr val="FFFFFF"/>
            </a:solidFill>
            <a:ln w="57150" cap="sq">
              <a:solidFill>
                <a:srgbClr val="0C4A7C"/>
              </a:solidFill>
              <a:prstDash val="solid"/>
              <a:miter/>
            </a:ln>
          </p:spPr>
        </p:sp>
        <p:sp>
          <p:nvSpPr>
            <p:cNvPr name="TextBox 66" id="66"/>
            <p:cNvSpPr txBox="true"/>
            <p:nvPr/>
          </p:nvSpPr>
          <p:spPr>
            <a:xfrm>
              <a:off x="0" y="-38100"/>
              <a:ext cx="10985500" cy="4229100"/>
            </a:xfrm>
            <a:prstGeom prst="rect">
              <a:avLst/>
            </a:prstGeom>
          </p:spPr>
          <p:txBody>
            <a:bodyPr anchor="ctr" rtlCol="false" tIns="50800" lIns="50800" bIns="50800" rIns="50800"/>
            <a:lstStyle/>
            <a:p>
              <a:pPr algn="l">
                <a:lnSpc>
                  <a:spcPts val="1679"/>
                </a:lnSpc>
              </a:pPr>
            </a:p>
          </p:txBody>
        </p:sp>
      </p:grpSp>
      <p:grpSp>
        <p:nvGrpSpPr>
          <p:cNvPr name="Group 67" id="67"/>
          <p:cNvGrpSpPr/>
          <p:nvPr/>
        </p:nvGrpSpPr>
        <p:grpSpPr>
          <a:xfrm rot="0">
            <a:off x="1371600" y="29418915"/>
            <a:ext cx="8239125" cy="9525000"/>
            <a:chOff x="0" y="0"/>
            <a:chExt cx="10985500" cy="12700000"/>
          </a:xfrm>
        </p:grpSpPr>
        <p:sp>
          <p:nvSpPr>
            <p:cNvPr name="Freeform 68" id="68"/>
            <p:cNvSpPr/>
            <p:nvPr/>
          </p:nvSpPr>
          <p:spPr>
            <a:xfrm flipH="false" flipV="false" rot="0">
              <a:off x="0" y="0"/>
              <a:ext cx="10985500" cy="12700000"/>
            </a:xfrm>
            <a:custGeom>
              <a:avLst/>
              <a:gdLst/>
              <a:ahLst/>
              <a:cxnLst/>
              <a:rect r="r" b="b" t="t" l="l"/>
              <a:pathLst>
                <a:path h="12700000" w="10985500">
                  <a:moveTo>
                    <a:pt x="0" y="0"/>
                  </a:moveTo>
                  <a:lnTo>
                    <a:pt x="10985500" y="0"/>
                  </a:lnTo>
                  <a:lnTo>
                    <a:pt x="10985500" y="12700000"/>
                  </a:lnTo>
                  <a:lnTo>
                    <a:pt x="0" y="12700000"/>
                  </a:lnTo>
                  <a:close/>
                </a:path>
              </a:pathLst>
            </a:custGeom>
            <a:solidFill>
              <a:srgbClr val="F0F0E8"/>
            </a:solidFill>
            <a:ln w="47625" cap="sq">
              <a:solidFill>
                <a:srgbClr val="0C4A7C"/>
              </a:solidFill>
              <a:prstDash val="solid"/>
              <a:miter/>
            </a:ln>
          </p:spPr>
        </p:sp>
        <p:sp>
          <p:nvSpPr>
            <p:cNvPr name="TextBox 69" id="69"/>
            <p:cNvSpPr txBox="true"/>
            <p:nvPr/>
          </p:nvSpPr>
          <p:spPr>
            <a:xfrm>
              <a:off x="0" y="-38100"/>
              <a:ext cx="10985500" cy="12738100"/>
            </a:xfrm>
            <a:prstGeom prst="rect">
              <a:avLst/>
            </a:prstGeom>
          </p:spPr>
          <p:txBody>
            <a:bodyPr anchor="ctr" rtlCol="false" tIns="50800" lIns="50800" bIns="50800" rIns="50800"/>
            <a:lstStyle/>
            <a:p>
              <a:pPr algn="l">
                <a:lnSpc>
                  <a:spcPts val="1679"/>
                </a:lnSpc>
              </a:pPr>
            </a:p>
          </p:txBody>
        </p:sp>
      </p:grpSp>
      <p:grpSp>
        <p:nvGrpSpPr>
          <p:cNvPr name="Group 70" id="70"/>
          <p:cNvGrpSpPr/>
          <p:nvPr/>
        </p:nvGrpSpPr>
        <p:grpSpPr>
          <a:xfrm rot="0">
            <a:off x="11020425" y="17945100"/>
            <a:ext cx="8239125" cy="9525000"/>
            <a:chOff x="0" y="0"/>
            <a:chExt cx="10985500" cy="12700000"/>
          </a:xfrm>
        </p:grpSpPr>
        <p:sp>
          <p:nvSpPr>
            <p:cNvPr name="Freeform 71" id="71"/>
            <p:cNvSpPr/>
            <p:nvPr/>
          </p:nvSpPr>
          <p:spPr>
            <a:xfrm flipH="false" flipV="false" rot="0">
              <a:off x="0" y="0"/>
              <a:ext cx="10985500" cy="12700000"/>
            </a:xfrm>
            <a:custGeom>
              <a:avLst/>
              <a:gdLst/>
              <a:ahLst/>
              <a:cxnLst/>
              <a:rect r="r" b="b" t="t" l="l"/>
              <a:pathLst>
                <a:path h="12700000" w="10985500">
                  <a:moveTo>
                    <a:pt x="0" y="0"/>
                  </a:moveTo>
                  <a:lnTo>
                    <a:pt x="10985500" y="0"/>
                  </a:lnTo>
                  <a:lnTo>
                    <a:pt x="10985500" y="12700000"/>
                  </a:lnTo>
                  <a:lnTo>
                    <a:pt x="0" y="12700000"/>
                  </a:lnTo>
                  <a:close/>
                </a:path>
              </a:pathLst>
            </a:custGeom>
            <a:solidFill>
              <a:srgbClr val="F0F0E8"/>
            </a:solidFill>
            <a:ln w="47625" cap="sq">
              <a:solidFill>
                <a:srgbClr val="0C4A7C"/>
              </a:solidFill>
              <a:prstDash val="solid"/>
              <a:miter/>
            </a:ln>
          </p:spPr>
        </p:sp>
        <p:sp>
          <p:nvSpPr>
            <p:cNvPr name="TextBox 72" id="72"/>
            <p:cNvSpPr txBox="true"/>
            <p:nvPr/>
          </p:nvSpPr>
          <p:spPr>
            <a:xfrm>
              <a:off x="0" y="-38100"/>
              <a:ext cx="10985500" cy="12738100"/>
            </a:xfrm>
            <a:prstGeom prst="rect">
              <a:avLst/>
            </a:prstGeom>
          </p:spPr>
          <p:txBody>
            <a:bodyPr anchor="ctr" rtlCol="false" tIns="50800" lIns="50800" bIns="50800" rIns="50800"/>
            <a:lstStyle/>
            <a:p>
              <a:pPr algn="l">
                <a:lnSpc>
                  <a:spcPts val="1679"/>
                </a:lnSpc>
              </a:pPr>
            </a:p>
          </p:txBody>
        </p:sp>
      </p:grpSp>
      <p:grpSp>
        <p:nvGrpSpPr>
          <p:cNvPr name="Group 73" id="73"/>
          <p:cNvGrpSpPr/>
          <p:nvPr/>
        </p:nvGrpSpPr>
        <p:grpSpPr>
          <a:xfrm rot="0">
            <a:off x="11020425" y="30142815"/>
            <a:ext cx="8239125" cy="9525000"/>
            <a:chOff x="0" y="0"/>
            <a:chExt cx="10985500" cy="12700000"/>
          </a:xfrm>
        </p:grpSpPr>
        <p:sp>
          <p:nvSpPr>
            <p:cNvPr name="Freeform 74" id="74"/>
            <p:cNvSpPr/>
            <p:nvPr/>
          </p:nvSpPr>
          <p:spPr>
            <a:xfrm flipH="false" flipV="false" rot="0">
              <a:off x="0" y="0"/>
              <a:ext cx="10985500" cy="12700000"/>
            </a:xfrm>
            <a:custGeom>
              <a:avLst/>
              <a:gdLst/>
              <a:ahLst/>
              <a:cxnLst/>
              <a:rect r="r" b="b" t="t" l="l"/>
              <a:pathLst>
                <a:path h="12700000" w="10985500">
                  <a:moveTo>
                    <a:pt x="0" y="0"/>
                  </a:moveTo>
                  <a:lnTo>
                    <a:pt x="10985500" y="0"/>
                  </a:lnTo>
                  <a:lnTo>
                    <a:pt x="10985500" y="12700000"/>
                  </a:lnTo>
                  <a:lnTo>
                    <a:pt x="0" y="12700000"/>
                  </a:lnTo>
                  <a:close/>
                </a:path>
              </a:pathLst>
            </a:custGeom>
            <a:solidFill>
              <a:srgbClr val="F0F0E8"/>
            </a:solidFill>
            <a:ln w="47625" cap="sq">
              <a:solidFill>
                <a:srgbClr val="0C4A7C"/>
              </a:solidFill>
              <a:prstDash val="solid"/>
              <a:miter/>
            </a:ln>
          </p:spPr>
        </p:sp>
        <p:sp>
          <p:nvSpPr>
            <p:cNvPr name="TextBox 75" id="75"/>
            <p:cNvSpPr txBox="true"/>
            <p:nvPr/>
          </p:nvSpPr>
          <p:spPr>
            <a:xfrm>
              <a:off x="0" y="-38100"/>
              <a:ext cx="10985500" cy="12738100"/>
            </a:xfrm>
            <a:prstGeom prst="rect">
              <a:avLst/>
            </a:prstGeom>
          </p:spPr>
          <p:txBody>
            <a:bodyPr anchor="ctr" rtlCol="false" tIns="50800" lIns="50800" bIns="50800" rIns="50800"/>
            <a:lstStyle/>
            <a:p>
              <a:pPr algn="l">
                <a:lnSpc>
                  <a:spcPts val="1679"/>
                </a:lnSpc>
              </a:pPr>
            </a:p>
          </p:txBody>
        </p:sp>
      </p:grpSp>
      <p:grpSp>
        <p:nvGrpSpPr>
          <p:cNvPr name="Group 76" id="76"/>
          <p:cNvGrpSpPr/>
          <p:nvPr/>
        </p:nvGrpSpPr>
        <p:grpSpPr>
          <a:xfrm rot="0">
            <a:off x="20669250" y="8359140"/>
            <a:ext cx="8229600" cy="9525000"/>
            <a:chOff x="0" y="0"/>
            <a:chExt cx="10972800" cy="12700000"/>
          </a:xfrm>
        </p:grpSpPr>
        <p:sp>
          <p:nvSpPr>
            <p:cNvPr name="Freeform 77" id="77"/>
            <p:cNvSpPr/>
            <p:nvPr/>
          </p:nvSpPr>
          <p:spPr>
            <a:xfrm flipH="false" flipV="false" rot="0">
              <a:off x="0" y="0"/>
              <a:ext cx="10972800" cy="12700000"/>
            </a:xfrm>
            <a:custGeom>
              <a:avLst/>
              <a:gdLst/>
              <a:ahLst/>
              <a:cxnLst/>
              <a:rect r="r" b="b" t="t" l="l"/>
              <a:pathLst>
                <a:path h="12700000" w="10972800">
                  <a:moveTo>
                    <a:pt x="0" y="0"/>
                  </a:moveTo>
                  <a:lnTo>
                    <a:pt x="10972800" y="0"/>
                  </a:lnTo>
                  <a:lnTo>
                    <a:pt x="10972800" y="12700000"/>
                  </a:lnTo>
                  <a:lnTo>
                    <a:pt x="0" y="12700000"/>
                  </a:lnTo>
                  <a:close/>
                </a:path>
              </a:pathLst>
            </a:custGeom>
            <a:solidFill>
              <a:srgbClr val="F0F0E8"/>
            </a:solidFill>
            <a:ln w="47625" cap="sq">
              <a:solidFill>
                <a:srgbClr val="0C4A7C"/>
              </a:solidFill>
              <a:prstDash val="solid"/>
              <a:miter/>
            </a:ln>
          </p:spPr>
        </p:sp>
        <p:sp>
          <p:nvSpPr>
            <p:cNvPr name="TextBox 78" id="78"/>
            <p:cNvSpPr txBox="true"/>
            <p:nvPr/>
          </p:nvSpPr>
          <p:spPr>
            <a:xfrm>
              <a:off x="0" y="-38100"/>
              <a:ext cx="10972800" cy="12738100"/>
            </a:xfrm>
            <a:prstGeom prst="rect">
              <a:avLst/>
            </a:prstGeom>
          </p:spPr>
          <p:txBody>
            <a:bodyPr anchor="ctr" rtlCol="false" tIns="50800" lIns="50800" bIns="50800" rIns="50800"/>
            <a:lstStyle/>
            <a:p>
              <a:pPr algn="l">
                <a:lnSpc>
                  <a:spcPts val="1679"/>
                </a:lnSpc>
              </a:pPr>
            </a:p>
          </p:txBody>
        </p:sp>
      </p:grpSp>
      <p:sp>
        <p:nvSpPr>
          <p:cNvPr name="TextBox 79" id="79"/>
          <p:cNvSpPr txBox="true"/>
          <p:nvPr/>
        </p:nvSpPr>
        <p:spPr>
          <a:xfrm rot="0">
            <a:off x="952500" y="7378065"/>
            <a:ext cx="9077325" cy="781050"/>
          </a:xfrm>
          <a:prstGeom prst="rect">
            <a:avLst/>
          </a:prstGeom>
        </p:spPr>
        <p:txBody>
          <a:bodyPr anchor="t" rtlCol="false" tIns="0" lIns="0" bIns="0" rIns="0">
            <a:spAutoFit/>
          </a:bodyPr>
          <a:lstStyle/>
          <a:p>
            <a:pPr algn="ctr">
              <a:lnSpc>
                <a:spcPts val="5940"/>
              </a:lnSpc>
            </a:pPr>
            <a:r>
              <a:rPr lang="en-US" sz="4950" b="true">
                <a:solidFill>
                  <a:srgbClr val="F0F0E8"/>
                </a:solidFill>
                <a:latin typeface="Arimo Bold"/>
                <a:ea typeface="Arimo Bold"/>
                <a:cs typeface="Arimo Bold"/>
                <a:sym typeface="Arimo Bold"/>
              </a:rPr>
              <a:t>Giriş</a:t>
            </a:r>
          </a:p>
        </p:txBody>
      </p:sp>
      <p:sp>
        <p:nvSpPr>
          <p:cNvPr name="TextBox 80" id="80"/>
          <p:cNvSpPr txBox="true"/>
          <p:nvPr/>
        </p:nvSpPr>
        <p:spPr>
          <a:xfrm rot="0">
            <a:off x="952500" y="22799040"/>
            <a:ext cx="9077325" cy="781050"/>
          </a:xfrm>
          <a:prstGeom prst="rect">
            <a:avLst/>
          </a:prstGeom>
        </p:spPr>
        <p:txBody>
          <a:bodyPr anchor="t" rtlCol="false" tIns="0" lIns="0" bIns="0" rIns="0">
            <a:spAutoFit/>
          </a:bodyPr>
          <a:lstStyle/>
          <a:p>
            <a:pPr algn="ctr">
              <a:lnSpc>
                <a:spcPts val="5940"/>
              </a:lnSpc>
            </a:pPr>
            <a:r>
              <a:rPr lang="en-US" sz="4950" b="true">
                <a:solidFill>
                  <a:srgbClr val="F0F0E8"/>
                </a:solidFill>
                <a:latin typeface="Arimo Bold"/>
                <a:ea typeface="Arimo Bold"/>
                <a:cs typeface="Arimo Bold"/>
                <a:sym typeface="Arimo Bold"/>
              </a:rPr>
              <a:t>Yöntem</a:t>
            </a:r>
          </a:p>
        </p:txBody>
      </p:sp>
      <p:sp>
        <p:nvSpPr>
          <p:cNvPr name="TextBox 81" id="81"/>
          <p:cNvSpPr txBox="true"/>
          <p:nvPr/>
        </p:nvSpPr>
        <p:spPr>
          <a:xfrm rot="0">
            <a:off x="10601325" y="7378065"/>
            <a:ext cx="9077325" cy="781050"/>
          </a:xfrm>
          <a:prstGeom prst="rect">
            <a:avLst/>
          </a:prstGeom>
        </p:spPr>
        <p:txBody>
          <a:bodyPr anchor="t" rtlCol="false" tIns="0" lIns="0" bIns="0" rIns="0">
            <a:spAutoFit/>
          </a:bodyPr>
          <a:lstStyle/>
          <a:p>
            <a:pPr algn="ctr">
              <a:lnSpc>
                <a:spcPts val="5940"/>
              </a:lnSpc>
            </a:pPr>
            <a:r>
              <a:rPr lang="en-US" sz="4950" b="true">
                <a:solidFill>
                  <a:srgbClr val="F0F0E8"/>
                </a:solidFill>
                <a:latin typeface="Arimo Bold"/>
                <a:ea typeface="Arimo Bold"/>
                <a:cs typeface="Arimo Bold"/>
                <a:sym typeface="Arimo Bold"/>
              </a:rPr>
              <a:t>Bulgular</a:t>
            </a:r>
          </a:p>
        </p:txBody>
      </p:sp>
      <p:sp>
        <p:nvSpPr>
          <p:cNvPr name="TextBox 82" id="82"/>
          <p:cNvSpPr txBox="true"/>
          <p:nvPr/>
        </p:nvSpPr>
        <p:spPr>
          <a:xfrm rot="0">
            <a:off x="20250150" y="19093815"/>
            <a:ext cx="9067800" cy="781050"/>
          </a:xfrm>
          <a:prstGeom prst="rect">
            <a:avLst/>
          </a:prstGeom>
        </p:spPr>
        <p:txBody>
          <a:bodyPr anchor="t" rtlCol="false" tIns="0" lIns="0" bIns="0" rIns="0">
            <a:spAutoFit/>
          </a:bodyPr>
          <a:lstStyle/>
          <a:p>
            <a:pPr algn="ctr">
              <a:lnSpc>
                <a:spcPts val="5940"/>
              </a:lnSpc>
            </a:pPr>
            <a:r>
              <a:rPr lang="en-US" sz="4950" b="true">
                <a:solidFill>
                  <a:srgbClr val="F0F0E8"/>
                </a:solidFill>
                <a:latin typeface="Arimo Bold"/>
                <a:ea typeface="Arimo Bold"/>
                <a:cs typeface="Arimo Bold"/>
                <a:sym typeface="Arimo Bold"/>
              </a:rPr>
              <a:t>Sonuç ve Tartışma</a:t>
            </a:r>
          </a:p>
        </p:txBody>
      </p:sp>
      <p:sp>
        <p:nvSpPr>
          <p:cNvPr name="TextBox 83" id="83"/>
          <p:cNvSpPr txBox="true"/>
          <p:nvPr/>
        </p:nvSpPr>
        <p:spPr>
          <a:xfrm rot="0">
            <a:off x="1371600" y="8692515"/>
            <a:ext cx="8239125" cy="441007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Çalışmanın ele aldığı temel problem ve bu problemin önemi kısaca açıklanmalı, ardından mevcut literatürde konuya ilişkin hangi boşluğun bulunduğu belirtilmelidir. Posterde en fazla 2 tablo ve 2 şekle yer verilmelidir. Metin içi atıflar, kaynakların kullanım sırasına göre köşeli parantez içerisinde numaralandırılarak gösterilmelidir (ör. [1], [2], [1–3]).</a:t>
            </a:r>
          </a:p>
        </p:txBody>
      </p:sp>
      <p:sp>
        <p:nvSpPr>
          <p:cNvPr name="TextBox 84" id="84"/>
          <p:cNvSpPr txBox="true"/>
          <p:nvPr/>
        </p:nvSpPr>
        <p:spPr>
          <a:xfrm rot="0">
            <a:off x="1752600" y="18846165"/>
            <a:ext cx="7477125" cy="609600"/>
          </a:xfrm>
          <a:prstGeom prst="rect">
            <a:avLst/>
          </a:prstGeom>
        </p:spPr>
        <p:txBody>
          <a:bodyPr anchor="t" rtlCol="false" tIns="0" lIns="0" bIns="0" rIns="0">
            <a:spAutoFit/>
          </a:bodyPr>
          <a:lstStyle/>
          <a:p>
            <a:pPr algn="l">
              <a:lnSpc>
                <a:spcPts val="4500"/>
              </a:lnSpc>
            </a:pPr>
            <a:r>
              <a:rPr lang="en-US" sz="3750" b="true">
                <a:solidFill>
                  <a:srgbClr val="0C4A7C"/>
                </a:solidFill>
                <a:latin typeface="Arimo Bold"/>
                <a:ea typeface="Arimo Bold"/>
                <a:cs typeface="Arimo Bold"/>
                <a:sym typeface="Arimo Bold"/>
              </a:rPr>
              <a:t>Amaç</a:t>
            </a:r>
          </a:p>
        </p:txBody>
      </p:sp>
      <p:sp>
        <p:nvSpPr>
          <p:cNvPr name="TextBox 85" id="85"/>
          <p:cNvSpPr txBox="true"/>
          <p:nvPr/>
        </p:nvSpPr>
        <p:spPr>
          <a:xfrm rot="0">
            <a:off x="1752600" y="19570065"/>
            <a:ext cx="7477125" cy="164782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Çalışmanın amacı açıkça belirtilmeli; varsa araştırma sorusu veya hipotezi de net ve anlaşılır biçimde ifade edilmelidir.</a:t>
            </a:r>
          </a:p>
        </p:txBody>
      </p:sp>
      <p:sp>
        <p:nvSpPr>
          <p:cNvPr name="TextBox 86" id="86"/>
          <p:cNvSpPr txBox="true"/>
          <p:nvPr/>
        </p:nvSpPr>
        <p:spPr>
          <a:xfrm rot="0">
            <a:off x="1752600" y="24113490"/>
            <a:ext cx="7858125" cy="385762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Çalışmanın tasarımı kısaca özetlenmeli; örneklemin temel özellikleri ve kullanılan yöntemler açıklanmalı; verilerin analizinde kullanılan istatistiksel yöntemler ve varsa kullanılan yazılım belirtilmelidir. Çalışma tasarımının akış diyagramını şekil olarak ekleyebilirsiniz.</a:t>
            </a:r>
          </a:p>
        </p:txBody>
      </p:sp>
      <p:sp>
        <p:nvSpPr>
          <p:cNvPr name="TextBox 87" id="87"/>
          <p:cNvSpPr txBox="true"/>
          <p:nvPr/>
        </p:nvSpPr>
        <p:spPr>
          <a:xfrm rot="0">
            <a:off x="1371600" y="33905190"/>
            <a:ext cx="8239125" cy="523875"/>
          </a:xfrm>
          <a:prstGeom prst="rect">
            <a:avLst/>
          </a:prstGeom>
        </p:spPr>
        <p:txBody>
          <a:bodyPr anchor="t" rtlCol="false" tIns="0" lIns="0" bIns="0" rIns="0">
            <a:spAutoFit/>
          </a:bodyPr>
          <a:lstStyle/>
          <a:p>
            <a:pPr algn="ctr">
              <a:lnSpc>
                <a:spcPts val="3960"/>
              </a:lnSpc>
            </a:pPr>
            <a:r>
              <a:rPr lang="en-US" sz="3300" b="true">
                <a:solidFill>
                  <a:srgbClr val="0C4A7C"/>
                </a:solidFill>
                <a:latin typeface="Arimo Bold"/>
                <a:ea typeface="Arimo Bold"/>
                <a:cs typeface="Arimo Bold"/>
                <a:sym typeface="Arimo Bold"/>
              </a:rPr>
              <a:t>[ŞEKİL ALANI]</a:t>
            </a:r>
          </a:p>
        </p:txBody>
      </p:sp>
      <p:sp>
        <p:nvSpPr>
          <p:cNvPr name="TextBox 88" id="88"/>
          <p:cNvSpPr txBox="true"/>
          <p:nvPr/>
        </p:nvSpPr>
        <p:spPr>
          <a:xfrm rot="0">
            <a:off x="11020425" y="8692515"/>
            <a:ext cx="8239125" cy="220027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Çalışmanın </a:t>
            </a:r>
            <a:r>
              <a:rPr lang="en-US" sz="3000">
                <a:solidFill>
                  <a:srgbClr val="212121"/>
                </a:solidFill>
                <a:latin typeface="Arimo"/>
                <a:ea typeface="Arimo"/>
                <a:cs typeface="Arimo"/>
                <a:sym typeface="Arimo"/>
              </a:rPr>
              <a:t>en önemli bulgusu açıkça belirtilmeli; temel sonuçları destekleyen sayısal veriler sunulmalı ve varsa p değeri, güven aralığı gibi istatistiksel anlamlılık ölçütleri belirtilmelidir.</a:t>
            </a:r>
          </a:p>
        </p:txBody>
      </p:sp>
      <p:sp>
        <p:nvSpPr>
          <p:cNvPr name="TextBox 89" id="89"/>
          <p:cNvSpPr txBox="true"/>
          <p:nvPr/>
        </p:nvSpPr>
        <p:spPr>
          <a:xfrm rot="0">
            <a:off x="11020425" y="22360890"/>
            <a:ext cx="8239125" cy="523875"/>
          </a:xfrm>
          <a:prstGeom prst="rect">
            <a:avLst/>
          </a:prstGeom>
        </p:spPr>
        <p:txBody>
          <a:bodyPr anchor="t" rtlCol="false" tIns="0" lIns="0" bIns="0" rIns="0">
            <a:spAutoFit/>
          </a:bodyPr>
          <a:lstStyle/>
          <a:p>
            <a:pPr algn="ctr">
              <a:lnSpc>
                <a:spcPts val="3960"/>
              </a:lnSpc>
            </a:pPr>
            <a:r>
              <a:rPr lang="en-US" sz="3300" b="true">
                <a:solidFill>
                  <a:srgbClr val="0C4A7C"/>
                </a:solidFill>
                <a:latin typeface="Arimo Bold"/>
                <a:ea typeface="Arimo Bold"/>
                <a:cs typeface="Arimo Bold"/>
                <a:sym typeface="Arimo Bold"/>
              </a:rPr>
              <a:t>[ŞEKİL ALANI]</a:t>
            </a:r>
          </a:p>
        </p:txBody>
      </p:sp>
      <p:sp>
        <p:nvSpPr>
          <p:cNvPr name="TextBox 90" id="90"/>
          <p:cNvSpPr txBox="true"/>
          <p:nvPr/>
        </p:nvSpPr>
        <p:spPr>
          <a:xfrm rot="0">
            <a:off x="11020425" y="27656790"/>
            <a:ext cx="8239125" cy="451485"/>
          </a:xfrm>
          <a:prstGeom prst="rect">
            <a:avLst/>
          </a:prstGeom>
        </p:spPr>
        <p:txBody>
          <a:bodyPr anchor="t" rtlCol="false" tIns="0" lIns="0" bIns="0" rIns="0">
            <a:spAutoFit/>
          </a:bodyPr>
          <a:lstStyle/>
          <a:p>
            <a:pPr algn="l">
              <a:lnSpc>
                <a:spcPts val="3510"/>
              </a:lnSpc>
            </a:pPr>
            <a:r>
              <a:rPr lang="en-US" sz="2700" b="true">
                <a:solidFill>
                  <a:srgbClr val="212121"/>
                </a:solidFill>
                <a:latin typeface="Arimo Bold"/>
                <a:ea typeface="Arimo Bold"/>
                <a:cs typeface="Arimo Bold"/>
                <a:sym typeface="Arimo Bold"/>
              </a:rPr>
              <a:t>Şekil 2. Şekil başlığı.</a:t>
            </a:r>
          </a:p>
        </p:txBody>
      </p:sp>
      <p:sp>
        <p:nvSpPr>
          <p:cNvPr name="TextBox 91" id="91"/>
          <p:cNvSpPr txBox="true"/>
          <p:nvPr/>
        </p:nvSpPr>
        <p:spPr>
          <a:xfrm rot="0">
            <a:off x="11020425" y="29371290"/>
            <a:ext cx="8239125" cy="451485"/>
          </a:xfrm>
          <a:prstGeom prst="rect">
            <a:avLst/>
          </a:prstGeom>
        </p:spPr>
        <p:txBody>
          <a:bodyPr anchor="t" rtlCol="false" tIns="0" lIns="0" bIns="0" rIns="0">
            <a:spAutoFit/>
          </a:bodyPr>
          <a:lstStyle/>
          <a:p>
            <a:pPr algn="l">
              <a:lnSpc>
                <a:spcPts val="3510"/>
              </a:lnSpc>
            </a:pPr>
            <a:r>
              <a:rPr lang="en-US" sz="2700" b="true">
                <a:solidFill>
                  <a:srgbClr val="212121"/>
                </a:solidFill>
                <a:latin typeface="Arimo Bold"/>
                <a:ea typeface="Arimo Bold"/>
                <a:cs typeface="Arimo Bold"/>
                <a:sym typeface="Arimo Bold"/>
              </a:rPr>
              <a:t>Tablo 1. Tablo başlığı.</a:t>
            </a:r>
          </a:p>
        </p:txBody>
      </p:sp>
      <p:sp>
        <p:nvSpPr>
          <p:cNvPr name="TextBox 92" id="92"/>
          <p:cNvSpPr txBox="true"/>
          <p:nvPr/>
        </p:nvSpPr>
        <p:spPr>
          <a:xfrm rot="0">
            <a:off x="11020425" y="34619565"/>
            <a:ext cx="8239125" cy="523875"/>
          </a:xfrm>
          <a:prstGeom prst="rect">
            <a:avLst/>
          </a:prstGeom>
        </p:spPr>
        <p:txBody>
          <a:bodyPr anchor="t" rtlCol="false" tIns="0" lIns="0" bIns="0" rIns="0">
            <a:spAutoFit/>
          </a:bodyPr>
          <a:lstStyle/>
          <a:p>
            <a:pPr algn="ctr">
              <a:lnSpc>
                <a:spcPts val="3960"/>
              </a:lnSpc>
            </a:pPr>
            <a:r>
              <a:rPr lang="en-US" sz="3300" b="true">
                <a:solidFill>
                  <a:srgbClr val="0C4A7C"/>
                </a:solidFill>
                <a:latin typeface="Arimo Bold"/>
                <a:ea typeface="Arimo Bold"/>
                <a:cs typeface="Arimo Bold"/>
                <a:sym typeface="Arimo Bold"/>
              </a:rPr>
              <a:t>[TABLO ALANI]</a:t>
            </a:r>
          </a:p>
        </p:txBody>
      </p:sp>
      <p:sp>
        <p:nvSpPr>
          <p:cNvPr name="TextBox 93" id="93"/>
          <p:cNvSpPr txBox="true"/>
          <p:nvPr/>
        </p:nvSpPr>
        <p:spPr>
          <a:xfrm rot="0">
            <a:off x="20669250" y="12845415"/>
            <a:ext cx="8229600" cy="523875"/>
          </a:xfrm>
          <a:prstGeom prst="rect">
            <a:avLst/>
          </a:prstGeom>
        </p:spPr>
        <p:txBody>
          <a:bodyPr anchor="t" rtlCol="false" tIns="0" lIns="0" bIns="0" rIns="0">
            <a:spAutoFit/>
          </a:bodyPr>
          <a:lstStyle/>
          <a:p>
            <a:pPr algn="ctr">
              <a:lnSpc>
                <a:spcPts val="3960"/>
              </a:lnSpc>
            </a:pPr>
            <a:r>
              <a:rPr lang="en-US" sz="3300" b="true">
                <a:solidFill>
                  <a:srgbClr val="0C4A7C"/>
                </a:solidFill>
                <a:latin typeface="Arimo Bold"/>
                <a:ea typeface="Arimo Bold"/>
                <a:cs typeface="Arimo Bold"/>
                <a:sym typeface="Arimo Bold"/>
              </a:rPr>
              <a:t>[TABLO ALANI]</a:t>
            </a:r>
          </a:p>
        </p:txBody>
      </p:sp>
      <p:sp>
        <p:nvSpPr>
          <p:cNvPr name="TextBox 94" id="94"/>
          <p:cNvSpPr txBox="true"/>
          <p:nvPr/>
        </p:nvSpPr>
        <p:spPr>
          <a:xfrm rot="0">
            <a:off x="20678775" y="7587615"/>
            <a:ext cx="8229600" cy="451485"/>
          </a:xfrm>
          <a:prstGeom prst="rect">
            <a:avLst/>
          </a:prstGeom>
        </p:spPr>
        <p:txBody>
          <a:bodyPr anchor="t" rtlCol="false" tIns="0" lIns="0" bIns="0" rIns="0">
            <a:spAutoFit/>
          </a:bodyPr>
          <a:lstStyle/>
          <a:p>
            <a:pPr algn="l">
              <a:lnSpc>
                <a:spcPts val="3510"/>
              </a:lnSpc>
            </a:pPr>
            <a:r>
              <a:rPr lang="en-US" sz="2700" b="true">
                <a:solidFill>
                  <a:srgbClr val="212121"/>
                </a:solidFill>
                <a:latin typeface="Arimo Bold"/>
                <a:ea typeface="Arimo Bold"/>
                <a:cs typeface="Arimo Bold"/>
                <a:sym typeface="Arimo Bold"/>
              </a:rPr>
              <a:t>Tablo </a:t>
            </a:r>
            <a:r>
              <a:rPr lang="en-US" sz="2700" b="true">
                <a:solidFill>
                  <a:srgbClr val="212121"/>
                </a:solidFill>
                <a:latin typeface="Arimo Bold"/>
                <a:ea typeface="Arimo Bold"/>
                <a:cs typeface="Arimo Bold"/>
                <a:sym typeface="Arimo Bold"/>
              </a:rPr>
              <a:t>2. Tablo başlığı</a:t>
            </a:r>
          </a:p>
        </p:txBody>
      </p:sp>
      <p:sp>
        <p:nvSpPr>
          <p:cNvPr name="TextBox 95" id="95"/>
          <p:cNvSpPr txBox="true"/>
          <p:nvPr/>
        </p:nvSpPr>
        <p:spPr>
          <a:xfrm rot="0">
            <a:off x="20669250" y="20408265"/>
            <a:ext cx="8239125" cy="441007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Elde edilen bulguların anlamı açıklanmalı; çalışmanın alana sağladığı bilimsel katkı belirtilmeli ve bulguların klinik uygulamalar ile gelecekte yapılacak araştırmalar açısından olası etkileri ifade edilmelidir. Metin içi atıflar, kaynakların kullanım sırasına göre köşeli parantez içerisinde numaralandırılarak gösterilmelidir (ör. [1], [2], [1–3]).</a:t>
            </a:r>
          </a:p>
        </p:txBody>
      </p:sp>
      <p:sp>
        <p:nvSpPr>
          <p:cNvPr name="TextBox 96" id="96"/>
          <p:cNvSpPr txBox="true"/>
          <p:nvPr/>
        </p:nvSpPr>
        <p:spPr>
          <a:xfrm rot="0">
            <a:off x="20535900" y="34067115"/>
            <a:ext cx="8239125" cy="609600"/>
          </a:xfrm>
          <a:prstGeom prst="rect">
            <a:avLst/>
          </a:prstGeom>
        </p:spPr>
        <p:txBody>
          <a:bodyPr anchor="t" rtlCol="false" tIns="0" lIns="0" bIns="0" rIns="0">
            <a:spAutoFit/>
          </a:bodyPr>
          <a:lstStyle/>
          <a:p>
            <a:pPr algn="l">
              <a:lnSpc>
                <a:spcPts val="4500"/>
              </a:lnSpc>
            </a:pPr>
            <a:r>
              <a:rPr lang="en-US" sz="3750" b="true">
                <a:solidFill>
                  <a:srgbClr val="0C4A7C"/>
                </a:solidFill>
                <a:latin typeface="Arimo Bold"/>
                <a:ea typeface="Arimo Bold"/>
                <a:cs typeface="Arimo Bold"/>
                <a:sym typeface="Arimo Bold"/>
              </a:rPr>
              <a:t>Anahtar Kelimeler</a:t>
            </a:r>
          </a:p>
        </p:txBody>
      </p:sp>
      <p:sp>
        <p:nvSpPr>
          <p:cNvPr name="TextBox 97" id="97"/>
          <p:cNvSpPr txBox="true"/>
          <p:nvPr/>
        </p:nvSpPr>
        <p:spPr>
          <a:xfrm rot="0">
            <a:off x="20535900" y="34752915"/>
            <a:ext cx="8239125" cy="866775"/>
          </a:xfrm>
          <a:prstGeom prst="rect">
            <a:avLst/>
          </a:prstGeom>
        </p:spPr>
        <p:txBody>
          <a:bodyPr anchor="t" rtlCol="false" tIns="0" lIns="0" bIns="0" rIns="0">
            <a:spAutoFit/>
          </a:bodyPr>
          <a:lstStyle/>
          <a:p>
            <a:pPr algn="l">
              <a:lnSpc>
                <a:spcPts val="3480"/>
              </a:lnSpc>
            </a:pPr>
            <a:r>
              <a:rPr lang="en-US" sz="2400">
                <a:solidFill>
                  <a:srgbClr val="212121"/>
                </a:solidFill>
                <a:latin typeface="Arimo"/>
                <a:ea typeface="Arimo"/>
                <a:cs typeface="Arimo"/>
                <a:sym typeface="Arimo"/>
              </a:rPr>
              <a:t>A</a:t>
            </a:r>
            <a:r>
              <a:rPr lang="en-US" sz="2400">
                <a:solidFill>
                  <a:srgbClr val="212121"/>
                </a:solidFill>
                <a:latin typeface="Arimo"/>
                <a:ea typeface="Arimo"/>
                <a:cs typeface="Arimo"/>
                <a:sym typeface="Arimo"/>
              </a:rPr>
              <a:t>nahtar kelime, Anahtar kelime, Anahtar kelime, Anahtar kelime (en az 3 - en fazla 5)</a:t>
            </a:r>
          </a:p>
        </p:txBody>
      </p:sp>
      <p:sp>
        <p:nvSpPr>
          <p:cNvPr name="TextBox 98" id="98"/>
          <p:cNvSpPr txBox="true"/>
          <p:nvPr/>
        </p:nvSpPr>
        <p:spPr>
          <a:xfrm rot="0">
            <a:off x="1371600" y="39162990"/>
            <a:ext cx="8239125" cy="451485"/>
          </a:xfrm>
          <a:prstGeom prst="rect">
            <a:avLst/>
          </a:prstGeom>
        </p:spPr>
        <p:txBody>
          <a:bodyPr anchor="t" rtlCol="false" tIns="0" lIns="0" bIns="0" rIns="0">
            <a:spAutoFit/>
          </a:bodyPr>
          <a:lstStyle/>
          <a:p>
            <a:pPr algn="l">
              <a:lnSpc>
                <a:spcPts val="3510"/>
              </a:lnSpc>
            </a:pPr>
            <a:r>
              <a:rPr lang="en-US" sz="2700" b="true">
                <a:solidFill>
                  <a:srgbClr val="212121"/>
                </a:solidFill>
                <a:latin typeface="Arimo Bold"/>
                <a:ea typeface="Arimo Bold"/>
                <a:cs typeface="Arimo Bold"/>
                <a:sym typeface="Arimo Bold"/>
              </a:rPr>
              <a:t>Şekil </a:t>
            </a:r>
            <a:r>
              <a:rPr lang="en-US" sz="2700" b="true">
                <a:solidFill>
                  <a:srgbClr val="212121"/>
                </a:solidFill>
                <a:latin typeface="Arimo Bold"/>
                <a:ea typeface="Arimo Bold"/>
                <a:cs typeface="Arimo Bold"/>
                <a:sym typeface="Arimo Bold"/>
              </a:rPr>
              <a:t>1. Şekil başlığı.</a:t>
            </a:r>
          </a:p>
        </p:txBody>
      </p:sp>
      <p:grpSp>
        <p:nvGrpSpPr>
          <p:cNvPr name="Group 99" id="99"/>
          <p:cNvGrpSpPr/>
          <p:nvPr/>
        </p:nvGrpSpPr>
        <p:grpSpPr>
          <a:xfrm rot="0">
            <a:off x="20259675" y="36276915"/>
            <a:ext cx="9067800" cy="3810000"/>
            <a:chOff x="0" y="0"/>
            <a:chExt cx="12090400" cy="5080000"/>
          </a:xfrm>
        </p:grpSpPr>
        <p:sp>
          <p:nvSpPr>
            <p:cNvPr name="Freeform 100" id="100"/>
            <p:cNvSpPr/>
            <p:nvPr/>
          </p:nvSpPr>
          <p:spPr>
            <a:xfrm flipH="false" flipV="false" rot="0">
              <a:off x="0" y="0"/>
              <a:ext cx="12090400" cy="5080000"/>
            </a:xfrm>
            <a:custGeom>
              <a:avLst/>
              <a:gdLst/>
              <a:ahLst/>
              <a:cxnLst/>
              <a:rect r="r" b="b" t="t" l="l"/>
              <a:pathLst>
                <a:path h="5080000" w="12090400">
                  <a:moveTo>
                    <a:pt x="0" y="0"/>
                  </a:moveTo>
                  <a:lnTo>
                    <a:pt x="12090400" y="0"/>
                  </a:lnTo>
                  <a:lnTo>
                    <a:pt x="12090400" y="5080000"/>
                  </a:lnTo>
                  <a:lnTo>
                    <a:pt x="0" y="5080000"/>
                  </a:lnTo>
                  <a:close/>
                </a:path>
              </a:pathLst>
            </a:custGeom>
            <a:solidFill>
              <a:srgbClr val="FFFFFF"/>
            </a:solidFill>
            <a:ln w="57150" cap="sq">
              <a:solidFill>
                <a:srgbClr val="0C4A7C"/>
              </a:solidFill>
              <a:prstDash val="solid"/>
              <a:miter/>
            </a:ln>
          </p:spPr>
        </p:sp>
        <p:sp>
          <p:nvSpPr>
            <p:cNvPr name="TextBox 101" id="101"/>
            <p:cNvSpPr txBox="true"/>
            <p:nvPr/>
          </p:nvSpPr>
          <p:spPr>
            <a:xfrm>
              <a:off x="0" y="-38100"/>
              <a:ext cx="12090400" cy="5118100"/>
            </a:xfrm>
            <a:prstGeom prst="rect">
              <a:avLst/>
            </a:prstGeom>
          </p:spPr>
          <p:txBody>
            <a:bodyPr anchor="ctr" rtlCol="false" tIns="50800" lIns="50800" bIns="50800" rIns="50800"/>
            <a:lstStyle/>
            <a:p>
              <a:pPr algn="l">
                <a:lnSpc>
                  <a:spcPts val="1679"/>
                </a:lnSpc>
              </a:pPr>
            </a:p>
          </p:txBody>
        </p:sp>
      </p:grpSp>
      <p:sp>
        <p:nvSpPr>
          <p:cNvPr name="TextBox 102" id="102"/>
          <p:cNvSpPr txBox="true"/>
          <p:nvPr/>
        </p:nvSpPr>
        <p:spPr>
          <a:xfrm rot="0">
            <a:off x="20535900" y="36438840"/>
            <a:ext cx="8239125" cy="609600"/>
          </a:xfrm>
          <a:prstGeom prst="rect">
            <a:avLst/>
          </a:prstGeom>
        </p:spPr>
        <p:txBody>
          <a:bodyPr anchor="t" rtlCol="false" tIns="0" lIns="0" bIns="0" rIns="0">
            <a:spAutoFit/>
          </a:bodyPr>
          <a:lstStyle/>
          <a:p>
            <a:pPr algn="l">
              <a:lnSpc>
                <a:spcPts val="4500"/>
              </a:lnSpc>
            </a:pPr>
            <a:r>
              <a:rPr lang="en-US" sz="3750" b="true">
                <a:solidFill>
                  <a:srgbClr val="0C4A7C"/>
                </a:solidFill>
                <a:latin typeface="Arimo Bold"/>
                <a:ea typeface="Arimo Bold"/>
                <a:cs typeface="Arimo Bold"/>
                <a:sym typeface="Arimo Bold"/>
              </a:rPr>
              <a:t>Kaynaklar</a:t>
            </a:r>
          </a:p>
        </p:txBody>
      </p:sp>
      <p:sp>
        <p:nvSpPr>
          <p:cNvPr name="TextBox 103" id="103"/>
          <p:cNvSpPr txBox="true"/>
          <p:nvPr/>
        </p:nvSpPr>
        <p:spPr>
          <a:xfrm rot="0">
            <a:off x="20535900" y="37149405"/>
            <a:ext cx="8239125" cy="2619375"/>
          </a:xfrm>
          <a:prstGeom prst="rect">
            <a:avLst/>
          </a:prstGeom>
        </p:spPr>
        <p:txBody>
          <a:bodyPr anchor="t" rtlCol="false" tIns="0" lIns="0" bIns="0" rIns="0">
            <a:spAutoFit/>
          </a:bodyPr>
          <a:lstStyle/>
          <a:p>
            <a:pPr algn="l" marL="518163" indent="-259082" lvl="1">
              <a:lnSpc>
                <a:spcPts val="3480"/>
              </a:lnSpc>
              <a:buAutoNum type="arabicPeriod" startAt="1"/>
            </a:pPr>
            <a:r>
              <a:rPr lang="en-US" sz="2400">
                <a:solidFill>
                  <a:srgbClr val="212121"/>
                </a:solidFill>
                <a:latin typeface="Arimo"/>
                <a:ea typeface="Arimo"/>
                <a:cs typeface="Arimo"/>
                <a:sym typeface="Arimo"/>
              </a:rPr>
              <a:t>Makale: Soyadı Adı, Adı. Makale başlığı. Dergi Adı. Yıl;Cilt(Sayı):Sayfa aralığı.</a:t>
            </a:r>
          </a:p>
          <a:p>
            <a:pPr algn="l" marL="518163" indent="-259082" lvl="1">
              <a:lnSpc>
                <a:spcPts val="3480"/>
              </a:lnSpc>
              <a:buAutoNum type="arabicPeriod" startAt="1"/>
            </a:pPr>
            <a:r>
              <a:rPr lang="en-US" sz="2400">
                <a:solidFill>
                  <a:srgbClr val="212121"/>
                </a:solidFill>
                <a:latin typeface="Arimo"/>
                <a:ea typeface="Arimo"/>
                <a:cs typeface="Arimo"/>
                <a:sym typeface="Arimo"/>
              </a:rPr>
              <a:t>Kitap: Soyadı Adı. Kitap Adı. Baskı sayısı. Yayın yeri: Yayınevi; Yıl.</a:t>
            </a:r>
          </a:p>
          <a:p>
            <a:pPr algn="l" marL="518163" indent="-259082" lvl="1">
              <a:lnSpc>
                <a:spcPts val="3480"/>
              </a:lnSpc>
              <a:buAutoNum type="arabicPeriod" startAt="1"/>
            </a:pPr>
            <a:r>
              <a:rPr lang="en-US" sz="2400">
                <a:solidFill>
                  <a:srgbClr val="212121"/>
                </a:solidFill>
                <a:latin typeface="Arimo"/>
                <a:ea typeface="Arimo"/>
                <a:cs typeface="Arimo"/>
                <a:sym typeface="Arimo"/>
              </a:rPr>
              <a:t>Tez: Soyadı Adı. Tez Başlığı [Yüksek Lisans Tezi / Doktora Tezi]. Şehir: Üniversite Adı, Enstitü Adı; Yıl.</a:t>
            </a:r>
          </a:p>
        </p:txBody>
      </p:sp>
      <p:sp>
        <p:nvSpPr>
          <p:cNvPr name="TextBox 104" id="104"/>
          <p:cNvSpPr txBox="true"/>
          <p:nvPr/>
        </p:nvSpPr>
        <p:spPr>
          <a:xfrm rot="0">
            <a:off x="20774025" y="2619375"/>
            <a:ext cx="8724900" cy="440055"/>
          </a:xfrm>
          <a:prstGeom prst="rect">
            <a:avLst/>
          </a:prstGeom>
        </p:spPr>
        <p:txBody>
          <a:bodyPr anchor="t" rtlCol="false" tIns="0" lIns="0" bIns="0" rIns="0">
            <a:spAutoFit/>
          </a:bodyPr>
          <a:lstStyle/>
          <a:p>
            <a:pPr algn="r">
              <a:lnSpc>
                <a:spcPts val="3569"/>
              </a:lnSpc>
            </a:pPr>
            <a:r>
              <a:rPr lang="en-US" sz="2550">
                <a:solidFill>
                  <a:srgbClr val="FFFFFF"/>
                </a:solidFill>
                <a:latin typeface="Arimo"/>
                <a:ea typeface="Arimo"/>
                <a:cs typeface="Arimo"/>
                <a:sym typeface="Arimo"/>
              </a:rPr>
              <a:t>3-6 Aralık 2026 · Antalya · getat2026turkiye.org</a:t>
            </a:r>
          </a:p>
        </p:txBody>
      </p:sp>
      <p:sp>
        <p:nvSpPr>
          <p:cNvPr name="Freeform 105" id="105"/>
          <p:cNvSpPr/>
          <p:nvPr/>
        </p:nvSpPr>
        <p:spPr>
          <a:xfrm flipH="false" flipV="false" rot="0">
            <a:off x="26463239" y="933871"/>
            <a:ext cx="3035686" cy="1458397"/>
          </a:xfrm>
          <a:custGeom>
            <a:avLst/>
            <a:gdLst/>
            <a:ahLst/>
            <a:cxnLst/>
            <a:rect r="r" b="b" t="t" l="l"/>
            <a:pathLst>
              <a:path h="1458397" w="3035686">
                <a:moveTo>
                  <a:pt x="0" y="0"/>
                </a:moveTo>
                <a:lnTo>
                  <a:pt x="3035686" y="0"/>
                </a:lnTo>
                <a:lnTo>
                  <a:pt x="3035686" y="1458397"/>
                </a:lnTo>
                <a:lnTo>
                  <a:pt x="0" y="145839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6" id="106"/>
          <p:cNvSpPr/>
          <p:nvPr/>
        </p:nvSpPr>
        <p:spPr>
          <a:xfrm flipH="false" flipV="false" rot="0">
            <a:off x="20250150" y="933871"/>
            <a:ext cx="5701994" cy="1506203"/>
          </a:xfrm>
          <a:custGeom>
            <a:avLst/>
            <a:gdLst/>
            <a:ahLst/>
            <a:cxnLst/>
            <a:rect r="r" b="b" t="t" l="l"/>
            <a:pathLst>
              <a:path h="1506203" w="5701994">
                <a:moveTo>
                  <a:pt x="0" y="0"/>
                </a:moveTo>
                <a:lnTo>
                  <a:pt x="5701994" y="0"/>
                </a:lnTo>
                <a:lnTo>
                  <a:pt x="5701994" y="1506202"/>
                </a:lnTo>
                <a:lnTo>
                  <a:pt x="0" y="1506202"/>
                </a:lnTo>
                <a:lnTo>
                  <a:pt x="0" y="0"/>
                </a:lnTo>
                <a:close/>
              </a:path>
            </a:pathLst>
          </a:custGeom>
          <a:blipFill>
            <a:blip r:embed="rId8"/>
            <a:stretch>
              <a:fillRect l="0" t="0" r="-71807" b="0"/>
            </a:stretch>
          </a:blipFill>
        </p:spPr>
      </p:sp>
      <p:sp>
        <p:nvSpPr>
          <p:cNvPr name="TextBox 107" id="107"/>
          <p:cNvSpPr txBox="true"/>
          <p:nvPr/>
        </p:nvSpPr>
        <p:spPr>
          <a:xfrm rot="0">
            <a:off x="21399809" y="41153080"/>
            <a:ext cx="7918141" cy="999490"/>
          </a:xfrm>
          <a:prstGeom prst="rect">
            <a:avLst/>
          </a:prstGeom>
        </p:spPr>
        <p:txBody>
          <a:bodyPr anchor="t" rtlCol="false" tIns="0" lIns="0" bIns="0" rIns="0">
            <a:spAutoFit/>
          </a:bodyPr>
          <a:lstStyle/>
          <a:p>
            <a:pPr algn="r">
              <a:lnSpc>
                <a:spcPts val="2659"/>
              </a:lnSpc>
            </a:pPr>
            <a:r>
              <a:rPr lang="en-US" sz="1899">
                <a:solidFill>
                  <a:srgbClr val="FFFFFF"/>
                </a:solidFill>
                <a:latin typeface="Arimo"/>
                <a:ea typeface="Arimo"/>
                <a:cs typeface="Arimo"/>
                <a:sym typeface="Arimo"/>
              </a:rPr>
              <a:t>Araştırmaya maddi destek sağlayan kurum, kuruluş veya projeler belirtilebilir ve/veya çalışmaya katkıda bulunan ancak yazar olarak yer almayan kişi ve kurumlara teşekkür edilebilir.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DAHXgKrgqL4</dc:identifier>
  <dcterms:modified xsi:type="dcterms:W3CDTF">2011-08-01T06:04:30Z</dcterms:modified>
  <cp:revision>1</cp:revision>
  <dc:title>GETAT-Orijinal-Arastirma-Ozeti-Taslagi</dc:title>
</cp:coreProperties>
</file>