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30264100" cy="42799000"/>
  <p:notesSz cx="6858000" cy="9144000"/>
  <p:embeddedFontLst>
    <p:embeddedFont>
      <p:font typeface="Arimo Bold" charset="1" panose="020B0704020202020204"/>
      <p:regular r:id="rId7"/>
    </p:embeddedFont>
    <p:embeddedFont>
      <p:font typeface="Arimo" charset="1" panose="020B0604020202020204"/>
      <p:regular r:id="rId8"/>
    </p:embeddedFont>
    <p:embeddedFont>
      <p:font typeface="Arimo Italics" charset="1" panose="020B0604020202090204"/>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0F0E8"/>
        </a:solidFill>
      </p:bgPr>
    </p:bg>
    <p:spTree>
      <p:nvGrpSpPr>
        <p:cNvPr id="1" name=""/>
        <p:cNvGrpSpPr/>
        <p:nvPr/>
      </p:nvGrpSpPr>
      <p:grpSpPr>
        <a:xfrm>
          <a:off x="0" y="0"/>
          <a:ext cx="0" cy="0"/>
          <a:chOff x="0" y="0"/>
          <a:chExt cx="0" cy="0"/>
        </a:xfrm>
      </p:grpSpPr>
      <p:grpSp>
        <p:nvGrpSpPr>
          <p:cNvPr name="Group 2" id="2"/>
          <p:cNvGrpSpPr/>
          <p:nvPr/>
        </p:nvGrpSpPr>
        <p:grpSpPr>
          <a:xfrm rot="0">
            <a:off x="952500" y="7193280"/>
            <a:ext cx="9077325" cy="14944725"/>
            <a:chOff x="0" y="0"/>
            <a:chExt cx="12103100" cy="19926300"/>
          </a:xfrm>
        </p:grpSpPr>
        <p:sp>
          <p:nvSpPr>
            <p:cNvPr name="Freeform 3" id="3"/>
            <p:cNvSpPr/>
            <p:nvPr/>
          </p:nvSpPr>
          <p:spPr>
            <a:xfrm flipH="false" flipV="false" rot="0">
              <a:off x="0" y="0"/>
              <a:ext cx="12103100" cy="19926300"/>
            </a:xfrm>
            <a:custGeom>
              <a:avLst/>
              <a:gdLst/>
              <a:ahLst/>
              <a:cxnLst/>
              <a:rect r="r" b="b" t="t" l="l"/>
              <a:pathLst>
                <a:path h="19926300" w="12103100">
                  <a:moveTo>
                    <a:pt x="0" y="0"/>
                  </a:moveTo>
                  <a:lnTo>
                    <a:pt x="12103100" y="0"/>
                  </a:lnTo>
                  <a:lnTo>
                    <a:pt x="12103100" y="19926300"/>
                  </a:lnTo>
                  <a:lnTo>
                    <a:pt x="0" y="19926300"/>
                  </a:lnTo>
                  <a:close/>
                </a:path>
              </a:pathLst>
            </a:custGeom>
            <a:solidFill>
              <a:srgbClr val="FFFFFF"/>
            </a:solidFill>
          </p:spPr>
        </p:sp>
        <p:sp>
          <p:nvSpPr>
            <p:cNvPr name="TextBox 4" id="4"/>
            <p:cNvSpPr txBox="true"/>
            <p:nvPr/>
          </p:nvSpPr>
          <p:spPr>
            <a:xfrm>
              <a:off x="0" y="-38100"/>
              <a:ext cx="12103100" cy="19964400"/>
            </a:xfrm>
            <a:prstGeom prst="rect">
              <a:avLst/>
            </a:prstGeom>
          </p:spPr>
          <p:txBody>
            <a:bodyPr anchor="ctr" rtlCol="false" tIns="50800" lIns="50800" bIns="50800" rIns="50800"/>
            <a:lstStyle/>
            <a:p>
              <a:pPr algn="l">
                <a:lnSpc>
                  <a:spcPts val="1679"/>
                </a:lnSpc>
              </a:pPr>
            </a:p>
          </p:txBody>
        </p:sp>
      </p:grpSp>
      <p:grpSp>
        <p:nvGrpSpPr>
          <p:cNvPr name="Group 5" id="5"/>
          <p:cNvGrpSpPr/>
          <p:nvPr/>
        </p:nvGrpSpPr>
        <p:grpSpPr>
          <a:xfrm rot="0">
            <a:off x="952500" y="22614255"/>
            <a:ext cx="9077325" cy="17440275"/>
            <a:chOff x="0" y="0"/>
            <a:chExt cx="12103100" cy="23253700"/>
          </a:xfrm>
        </p:grpSpPr>
        <p:sp>
          <p:nvSpPr>
            <p:cNvPr name="Freeform 6" id="6"/>
            <p:cNvSpPr/>
            <p:nvPr/>
          </p:nvSpPr>
          <p:spPr>
            <a:xfrm flipH="false" flipV="false" rot="0">
              <a:off x="0" y="0"/>
              <a:ext cx="12103100" cy="23253700"/>
            </a:xfrm>
            <a:custGeom>
              <a:avLst/>
              <a:gdLst/>
              <a:ahLst/>
              <a:cxnLst/>
              <a:rect r="r" b="b" t="t" l="l"/>
              <a:pathLst>
                <a:path h="23253700" w="12103100">
                  <a:moveTo>
                    <a:pt x="0" y="0"/>
                  </a:moveTo>
                  <a:lnTo>
                    <a:pt x="12103100" y="0"/>
                  </a:lnTo>
                  <a:lnTo>
                    <a:pt x="12103100" y="23253700"/>
                  </a:lnTo>
                  <a:lnTo>
                    <a:pt x="0" y="23253700"/>
                  </a:lnTo>
                  <a:close/>
                </a:path>
              </a:pathLst>
            </a:custGeom>
            <a:solidFill>
              <a:srgbClr val="FFFFFF"/>
            </a:solidFill>
          </p:spPr>
        </p:sp>
        <p:sp>
          <p:nvSpPr>
            <p:cNvPr name="TextBox 7" id="7"/>
            <p:cNvSpPr txBox="true"/>
            <p:nvPr/>
          </p:nvSpPr>
          <p:spPr>
            <a:xfrm>
              <a:off x="0" y="-38100"/>
              <a:ext cx="12103100" cy="23291800"/>
            </a:xfrm>
            <a:prstGeom prst="rect">
              <a:avLst/>
            </a:prstGeom>
          </p:spPr>
          <p:txBody>
            <a:bodyPr anchor="ctr" rtlCol="false" tIns="50800" lIns="50800" bIns="50800" rIns="50800"/>
            <a:lstStyle/>
            <a:p>
              <a:pPr algn="l">
                <a:lnSpc>
                  <a:spcPts val="1679"/>
                </a:lnSpc>
              </a:pPr>
            </a:p>
          </p:txBody>
        </p:sp>
      </p:grpSp>
      <p:grpSp>
        <p:nvGrpSpPr>
          <p:cNvPr name="Group 8" id="8"/>
          <p:cNvGrpSpPr/>
          <p:nvPr/>
        </p:nvGrpSpPr>
        <p:grpSpPr>
          <a:xfrm rot="0">
            <a:off x="10601325" y="7193280"/>
            <a:ext cx="9077325" cy="9667875"/>
            <a:chOff x="0" y="0"/>
            <a:chExt cx="12103100" cy="12890500"/>
          </a:xfrm>
        </p:grpSpPr>
        <p:sp>
          <p:nvSpPr>
            <p:cNvPr name="Freeform 9" id="9"/>
            <p:cNvSpPr/>
            <p:nvPr/>
          </p:nvSpPr>
          <p:spPr>
            <a:xfrm flipH="false" flipV="false" rot="0">
              <a:off x="0" y="0"/>
              <a:ext cx="12103100" cy="12890500"/>
            </a:xfrm>
            <a:custGeom>
              <a:avLst/>
              <a:gdLst/>
              <a:ahLst/>
              <a:cxnLst/>
              <a:rect r="r" b="b" t="t" l="l"/>
              <a:pathLst>
                <a:path h="12890500" w="12103100">
                  <a:moveTo>
                    <a:pt x="0" y="0"/>
                  </a:moveTo>
                  <a:lnTo>
                    <a:pt x="12103100" y="0"/>
                  </a:lnTo>
                  <a:lnTo>
                    <a:pt x="12103100" y="12890500"/>
                  </a:lnTo>
                  <a:lnTo>
                    <a:pt x="0" y="12890500"/>
                  </a:lnTo>
                  <a:close/>
                </a:path>
              </a:pathLst>
            </a:custGeom>
            <a:solidFill>
              <a:srgbClr val="FFFFFF"/>
            </a:solidFill>
          </p:spPr>
        </p:sp>
        <p:sp>
          <p:nvSpPr>
            <p:cNvPr name="TextBox 10" id="10"/>
            <p:cNvSpPr txBox="true"/>
            <p:nvPr/>
          </p:nvSpPr>
          <p:spPr>
            <a:xfrm>
              <a:off x="0" y="-38100"/>
              <a:ext cx="12103100" cy="12928600"/>
            </a:xfrm>
            <a:prstGeom prst="rect">
              <a:avLst/>
            </a:prstGeom>
          </p:spPr>
          <p:txBody>
            <a:bodyPr anchor="ctr" rtlCol="false" tIns="50800" lIns="50800" bIns="50800" rIns="50800"/>
            <a:lstStyle/>
            <a:p>
              <a:pPr algn="l">
                <a:lnSpc>
                  <a:spcPts val="1679"/>
                </a:lnSpc>
              </a:pPr>
            </a:p>
          </p:txBody>
        </p:sp>
      </p:grpSp>
      <p:grpSp>
        <p:nvGrpSpPr>
          <p:cNvPr name="Group 11" id="11"/>
          <p:cNvGrpSpPr/>
          <p:nvPr/>
        </p:nvGrpSpPr>
        <p:grpSpPr>
          <a:xfrm rot="0">
            <a:off x="10601325" y="17337405"/>
            <a:ext cx="9077325" cy="11163300"/>
            <a:chOff x="0" y="0"/>
            <a:chExt cx="12103100" cy="14884400"/>
          </a:xfrm>
        </p:grpSpPr>
        <p:sp>
          <p:nvSpPr>
            <p:cNvPr name="Freeform 12" id="12"/>
            <p:cNvSpPr/>
            <p:nvPr/>
          </p:nvSpPr>
          <p:spPr>
            <a:xfrm flipH="false" flipV="false" rot="0">
              <a:off x="0" y="0"/>
              <a:ext cx="12103100" cy="14884400"/>
            </a:xfrm>
            <a:custGeom>
              <a:avLst/>
              <a:gdLst/>
              <a:ahLst/>
              <a:cxnLst/>
              <a:rect r="r" b="b" t="t" l="l"/>
              <a:pathLst>
                <a:path h="14884400" w="12103100">
                  <a:moveTo>
                    <a:pt x="0" y="0"/>
                  </a:moveTo>
                  <a:lnTo>
                    <a:pt x="12103100" y="0"/>
                  </a:lnTo>
                  <a:lnTo>
                    <a:pt x="12103100" y="14884400"/>
                  </a:lnTo>
                  <a:lnTo>
                    <a:pt x="0" y="14884400"/>
                  </a:lnTo>
                  <a:close/>
                </a:path>
              </a:pathLst>
            </a:custGeom>
            <a:solidFill>
              <a:srgbClr val="FFFFFF"/>
            </a:solidFill>
          </p:spPr>
        </p:sp>
        <p:sp>
          <p:nvSpPr>
            <p:cNvPr name="TextBox 13" id="13"/>
            <p:cNvSpPr txBox="true"/>
            <p:nvPr/>
          </p:nvSpPr>
          <p:spPr>
            <a:xfrm>
              <a:off x="0" y="-38100"/>
              <a:ext cx="12103100" cy="14922500"/>
            </a:xfrm>
            <a:prstGeom prst="rect">
              <a:avLst/>
            </a:prstGeom>
          </p:spPr>
          <p:txBody>
            <a:bodyPr anchor="ctr" rtlCol="false" tIns="50800" lIns="50800" bIns="50800" rIns="50800"/>
            <a:lstStyle/>
            <a:p>
              <a:pPr algn="l">
                <a:lnSpc>
                  <a:spcPts val="1679"/>
                </a:lnSpc>
              </a:pPr>
            </a:p>
          </p:txBody>
        </p:sp>
      </p:grpSp>
      <p:grpSp>
        <p:nvGrpSpPr>
          <p:cNvPr name="Group 14" id="14"/>
          <p:cNvGrpSpPr/>
          <p:nvPr/>
        </p:nvGrpSpPr>
        <p:grpSpPr>
          <a:xfrm rot="0">
            <a:off x="10601325" y="28976955"/>
            <a:ext cx="9077325" cy="11077575"/>
            <a:chOff x="0" y="0"/>
            <a:chExt cx="12103100" cy="14770100"/>
          </a:xfrm>
        </p:grpSpPr>
        <p:sp>
          <p:nvSpPr>
            <p:cNvPr name="Freeform 15" id="15"/>
            <p:cNvSpPr/>
            <p:nvPr/>
          </p:nvSpPr>
          <p:spPr>
            <a:xfrm flipH="false" flipV="false" rot="0">
              <a:off x="0" y="0"/>
              <a:ext cx="12103100" cy="14770100"/>
            </a:xfrm>
            <a:custGeom>
              <a:avLst/>
              <a:gdLst/>
              <a:ahLst/>
              <a:cxnLst/>
              <a:rect r="r" b="b" t="t" l="l"/>
              <a:pathLst>
                <a:path h="14770100" w="12103100">
                  <a:moveTo>
                    <a:pt x="0" y="0"/>
                  </a:moveTo>
                  <a:lnTo>
                    <a:pt x="12103100" y="0"/>
                  </a:lnTo>
                  <a:lnTo>
                    <a:pt x="12103100" y="14770100"/>
                  </a:lnTo>
                  <a:lnTo>
                    <a:pt x="0" y="14770100"/>
                  </a:lnTo>
                  <a:close/>
                </a:path>
              </a:pathLst>
            </a:custGeom>
            <a:solidFill>
              <a:srgbClr val="FFFFFF"/>
            </a:solidFill>
          </p:spPr>
        </p:sp>
        <p:sp>
          <p:nvSpPr>
            <p:cNvPr name="TextBox 16" id="16"/>
            <p:cNvSpPr txBox="true"/>
            <p:nvPr/>
          </p:nvSpPr>
          <p:spPr>
            <a:xfrm>
              <a:off x="0" y="-38100"/>
              <a:ext cx="12103100" cy="14808200"/>
            </a:xfrm>
            <a:prstGeom prst="rect">
              <a:avLst/>
            </a:prstGeom>
          </p:spPr>
          <p:txBody>
            <a:bodyPr anchor="ctr" rtlCol="false" tIns="50800" lIns="50800" bIns="50800" rIns="50800"/>
            <a:lstStyle/>
            <a:p>
              <a:pPr algn="l">
                <a:lnSpc>
                  <a:spcPts val="1679"/>
                </a:lnSpc>
              </a:pPr>
            </a:p>
          </p:txBody>
        </p:sp>
      </p:grpSp>
      <p:grpSp>
        <p:nvGrpSpPr>
          <p:cNvPr name="Group 17" id="17"/>
          <p:cNvGrpSpPr/>
          <p:nvPr/>
        </p:nvGrpSpPr>
        <p:grpSpPr>
          <a:xfrm rot="0">
            <a:off x="20250150" y="7193280"/>
            <a:ext cx="9067800" cy="11096625"/>
            <a:chOff x="0" y="0"/>
            <a:chExt cx="12090400" cy="14795500"/>
          </a:xfrm>
        </p:grpSpPr>
        <p:sp>
          <p:nvSpPr>
            <p:cNvPr name="Freeform 18" id="18"/>
            <p:cNvSpPr/>
            <p:nvPr/>
          </p:nvSpPr>
          <p:spPr>
            <a:xfrm flipH="false" flipV="false" rot="0">
              <a:off x="0" y="0"/>
              <a:ext cx="12090400" cy="14795500"/>
            </a:xfrm>
            <a:custGeom>
              <a:avLst/>
              <a:gdLst/>
              <a:ahLst/>
              <a:cxnLst/>
              <a:rect r="r" b="b" t="t" l="l"/>
              <a:pathLst>
                <a:path h="14795500" w="12090400">
                  <a:moveTo>
                    <a:pt x="0" y="0"/>
                  </a:moveTo>
                  <a:lnTo>
                    <a:pt x="12090400" y="0"/>
                  </a:lnTo>
                  <a:lnTo>
                    <a:pt x="12090400" y="14795500"/>
                  </a:lnTo>
                  <a:lnTo>
                    <a:pt x="0" y="14795500"/>
                  </a:lnTo>
                  <a:close/>
                </a:path>
              </a:pathLst>
            </a:custGeom>
            <a:solidFill>
              <a:srgbClr val="FFFFFF"/>
            </a:solidFill>
          </p:spPr>
        </p:sp>
        <p:sp>
          <p:nvSpPr>
            <p:cNvPr name="TextBox 19" id="19"/>
            <p:cNvSpPr txBox="true"/>
            <p:nvPr/>
          </p:nvSpPr>
          <p:spPr>
            <a:xfrm>
              <a:off x="0" y="-38100"/>
              <a:ext cx="12090400" cy="14833600"/>
            </a:xfrm>
            <a:prstGeom prst="rect">
              <a:avLst/>
            </a:prstGeom>
          </p:spPr>
          <p:txBody>
            <a:bodyPr anchor="ctr" rtlCol="false" tIns="50800" lIns="50800" bIns="50800" rIns="50800"/>
            <a:lstStyle/>
            <a:p>
              <a:pPr algn="l">
                <a:lnSpc>
                  <a:spcPts val="1679"/>
                </a:lnSpc>
              </a:pPr>
            </a:p>
          </p:txBody>
        </p:sp>
      </p:grpSp>
      <p:grpSp>
        <p:nvGrpSpPr>
          <p:cNvPr name="Group 20" id="20"/>
          <p:cNvGrpSpPr/>
          <p:nvPr/>
        </p:nvGrpSpPr>
        <p:grpSpPr>
          <a:xfrm rot="0">
            <a:off x="20250150" y="18909030"/>
            <a:ext cx="9067800" cy="14363700"/>
            <a:chOff x="0" y="0"/>
            <a:chExt cx="12090400" cy="19151600"/>
          </a:xfrm>
        </p:grpSpPr>
        <p:sp>
          <p:nvSpPr>
            <p:cNvPr name="Freeform 21" id="21"/>
            <p:cNvSpPr/>
            <p:nvPr/>
          </p:nvSpPr>
          <p:spPr>
            <a:xfrm flipH="false" flipV="false" rot="0">
              <a:off x="0" y="0"/>
              <a:ext cx="12090400" cy="19151600"/>
            </a:xfrm>
            <a:custGeom>
              <a:avLst/>
              <a:gdLst/>
              <a:ahLst/>
              <a:cxnLst/>
              <a:rect r="r" b="b" t="t" l="l"/>
              <a:pathLst>
                <a:path h="19151600" w="12090400">
                  <a:moveTo>
                    <a:pt x="0" y="0"/>
                  </a:moveTo>
                  <a:lnTo>
                    <a:pt x="12090400" y="0"/>
                  </a:lnTo>
                  <a:lnTo>
                    <a:pt x="12090400" y="19151600"/>
                  </a:lnTo>
                  <a:lnTo>
                    <a:pt x="0" y="19151600"/>
                  </a:lnTo>
                  <a:close/>
                </a:path>
              </a:pathLst>
            </a:custGeom>
            <a:solidFill>
              <a:srgbClr val="FFFFFF"/>
            </a:solidFill>
          </p:spPr>
        </p:sp>
        <p:sp>
          <p:nvSpPr>
            <p:cNvPr name="TextBox 22" id="22"/>
            <p:cNvSpPr txBox="true"/>
            <p:nvPr/>
          </p:nvSpPr>
          <p:spPr>
            <a:xfrm>
              <a:off x="0" y="-38100"/>
              <a:ext cx="12090400" cy="19189700"/>
            </a:xfrm>
            <a:prstGeom prst="rect">
              <a:avLst/>
            </a:prstGeom>
          </p:spPr>
          <p:txBody>
            <a:bodyPr anchor="ctr" rtlCol="false" tIns="50800" lIns="50800" bIns="50800" rIns="50800"/>
            <a:lstStyle/>
            <a:p>
              <a:pPr algn="l">
                <a:lnSpc>
                  <a:spcPts val="1679"/>
                </a:lnSpc>
              </a:pPr>
            </a:p>
          </p:txBody>
        </p:sp>
      </p:grpSp>
      <p:grpSp>
        <p:nvGrpSpPr>
          <p:cNvPr name="Group 23" id="23"/>
          <p:cNvGrpSpPr/>
          <p:nvPr/>
        </p:nvGrpSpPr>
        <p:grpSpPr>
          <a:xfrm rot="0">
            <a:off x="20250150" y="33891855"/>
            <a:ext cx="9067800" cy="1905000"/>
            <a:chOff x="0" y="0"/>
            <a:chExt cx="12090400" cy="2540000"/>
          </a:xfrm>
        </p:grpSpPr>
        <p:sp>
          <p:nvSpPr>
            <p:cNvPr name="Freeform 24" id="24"/>
            <p:cNvSpPr/>
            <p:nvPr/>
          </p:nvSpPr>
          <p:spPr>
            <a:xfrm flipH="false" flipV="false" rot="0">
              <a:off x="0" y="0"/>
              <a:ext cx="12090400" cy="2540000"/>
            </a:xfrm>
            <a:custGeom>
              <a:avLst/>
              <a:gdLst/>
              <a:ahLst/>
              <a:cxnLst/>
              <a:rect r="r" b="b" t="t" l="l"/>
              <a:pathLst>
                <a:path h="2540000" w="12090400">
                  <a:moveTo>
                    <a:pt x="0" y="0"/>
                  </a:moveTo>
                  <a:lnTo>
                    <a:pt x="12090400" y="0"/>
                  </a:lnTo>
                  <a:lnTo>
                    <a:pt x="12090400" y="2540000"/>
                  </a:lnTo>
                  <a:lnTo>
                    <a:pt x="0" y="2540000"/>
                  </a:lnTo>
                  <a:close/>
                </a:path>
              </a:pathLst>
            </a:custGeom>
            <a:solidFill>
              <a:srgbClr val="FFFFFF"/>
            </a:solidFill>
            <a:ln w="57150" cap="sq">
              <a:solidFill>
                <a:srgbClr val="0C4A7C"/>
              </a:solidFill>
              <a:prstDash val="solid"/>
              <a:miter/>
            </a:ln>
          </p:spPr>
        </p:sp>
        <p:sp>
          <p:nvSpPr>
            <p:cNvPr name="TextBox 25" id="25"/>
            <p:cNvSpPr txBox="true"/>
            <p:nvPr/>
          </p:nvSpPr>
          <p:spPr>
            <a:xfrm>
              <a:off x="0" y="-38100"/>
              <a:ext cx="12090400" cy="2578100"/>
            </a:xfrm>
            <a:prstGeom prst="rect">
              <a:avLst/>
            </a:prstGeom>
          </p:spPr>
          <p:txBody>
            <a:bodyPr anchor="ctr" rtlCol="false" tIns="50800" lIns="50800" bIns="50800" rIns="50800"/>
            <a:lstStyle/>
            <a:p>
              <a:pPr algn="l">
                <a:lnSpc>
                  <a:spcPts val="1679"/>
                </a:lnSpc>
              </a:pPr>
            </a:p>
          </p:txBody>
        </p:sp>
      </p:grpSp>
      <p:grpSp>
        <p:nvGrpSpPr>
          <p:cNvPr name="Group 26" id="26"/>
          <p:cNvGrpSpPr/>
          <p:nvPr/>
        </p:nvGrpSpPr>
        <p:grpSpPr>
          <a:xfrm rot="0">
            <a:off x="952500" y="7193280"/>
            <a:ext cx="9077325" cy="1143000"/>
            <a:chOff x="0" y="0"/>
            <a:chExt cx="12103100" cy="1524000"/>
          </a:xfrm>
        </p:grpSpPr>
        <p:sp>
          <p:nvSpPr>
            <p:cNvPr name="Freeform 27" id="27"/>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28" id="28"/>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29" id="29"/>
          <p:cNvGrpSpPr/>
          <p:nvPr/>
        </p:nvGrpSpPr>
        <p:grpSpPr>
          <a:xfrm rot="0">
            <a:off x="952500" y="22614255"/>
            <a:ext cx="9077325" cy="1143000"/>
            <a:chOff x="0" y="0"/>
            <a:chExt cx="12103100" cy="1524000"/>
          </a:xfrm>
        </p:grpSpPr>
        <p:sp>
          <p:nvSpPr>
            <p:cNvPr name="Freeform 30" id="30"/>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31" id="31"/>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32" id="32"/>
          <p:cNvGrpSpPr/>
          <p:nvPr/>
        </p:nvGrpSpPr>
        <p:grpSpPr>
          <a:xfrm rot="0">
            <a:off x="10601325" y="7193280"/>
            <a:ext cx="9077325" cy="1143000"/>
            <a:chOff x="0" y="0"/>
            <a:chExt cx="12103100" cy="1524000"/>
          </a:xfrm>
        </p:grpSpPr>
        <p:sp>
          <p:nvSpPr>
            <p:cNvPr name="Freeform 33" id="33"/>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34" id="34"/>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35" id="35"/>
          <p:cNvGrpSpPr/>
          <p:nvPr/>
        </p:nvGrpSpPr>
        <p:grpSpPr>
          <a:xfrm rot="0">
            <a:off x="20250150" y="18909030"/>
            <a:ext cx="9067800" cy="1143000"/>
            <a:chOff x="0" y="0"/>
            <a:chExt cx="12090400" cy="1524000"/>
          </a:xfrm>
        </p:grpSpPr>
        <p:sp>
          <p:nvSpPr>
            <p:cNvPr name="Freeform 36" id="36"/>
            <p:cNvSpPr/>
            <p:nvPr/>
          </p:nvSpPr>
          <p:spPr>
            <a:xfrm flipH="false" flipV="false" rot="0">
              <a:off x="0" y="0"/>
              <a:ext cx="12090400" cy="1524000"/>
            </a:xfrm>
            <a:custGeom>
              <a:avLst/>
              <a:gdLst/>
              <a:ahLst/>
              <a:cxnLst/>
              <a:rect r="r" b="b" t="t" l="l"/>
              <a:pathLst>
                <a:path h="1524000" w="12090400">
                  <a:moveTo>
                    <a:pt x="0" y="0"/>
                  </a:moveTo>
                  <a:lnTo>
                    <a:pt x="12090400" y="0"/>
                  </a:lnTo>
                  <a:lnTo>
                    <a:pt x="12090400" y="1524000"/>
                  </a:lnTo>
                  <a:lnTo>
                    <a:pt x="0" y="1524000"/>
                  </a:lnTo>
                  <a:close/>
                </a:path>
              </a:pathLst>
            </a:custGeom>
            <a:solidFill>
              <a:srgbClr val="00845E"/>
            </a:solidFill>
          </p:spPr>
        </p:sp>
        <p:sp>
          <p:nvSpPr>
            <p:cNvPr name="TextBox 37" id="37"/>
            <p:cNvSpPr txBox="true"/>
            <p:nvPr/>
          </p:nvSpPr>
          <p:spPr>
            <a:xfrm>
              <a:off x="0" y="-38100"/>
              <a:ext cx="12090400" cy="1562100"/>
            </a:xfrm>
            <a:prstGeom prst="rect">
              <a:avLst/>
            </a:prstGeom>
          </p:spPr>
          <p:txBody>
            <a:bodyPr anchor="ctr" rtlCol="false" tIns="50800" lIns="50800" bIns="50800" rIns="50800"/>
            <a:lstStyle/>
            <a:p>
              <a:pPr algn="l">
                <a:lnSpc>
                  <a:spcPts val="1679"/>
                </a:lnSpc>
              </a:pPr>
            </a:p>
          </p:txBody>
        </p:sp>
      </p:grpSp>
      <p:grpSp>
        <p:nvGrpSpPr>
          <p:cNvPr name="Group 38" id="38"/>
          <p:cNvGrpSpPr/>
          <p:nvPr/>
        </p:nvGrpSpPr>
        <p:grpSpPr>
          <a:xfrm rot="0">
            <a:off x="1371600" y="18575655"/>
            <a:ext cx="8239125" cy="3143250"/>
            <a:chOff x="0" y="0"/>
            <a:chExt cx="10985500" cy="4191000"/>
          </a:xfrm>
        </p:grpSpPr>
        <p:sp>
          <p:nvSpPr>
            <p:cNvPr name="Freeform 39" id="39"/>
            <p:cNvSpPr/>
            <p:nvPr/>
          </p:nvSpPr>
          <p:spPr>
            <a:xfrm flipH="false" flipV="false" rot="0">
              <a:off x="0" y="0"/>
              <a:ext cx="10985500" cy="4191000"/>
            </a:xfrm>
            <a:custGeom>
              <a:avLst/>
              <a:gdLst/>
              <a:ahLst/>
              <a:cxnLst/>
              <a:rect r="r" b="b" t="t" l="l"/>
              <a:pathLst>
                <a:path h="4191000" w="10985500">
                  <a:moveTo>
                    <a:pt x="0" y="0"/>
                  </a:moveTo>
                  <a:lnTo>
                    <a:pt x="10985500" y="0"/>
                  </a:lnTo>
                  <a:lnTo>
                    <a:pt x="10985500" y="4191000"/>
                  </a:lnTo>
                  <a:lnTo>
                    <a:pt x="0" y="4191000"/>
                  </a:lnTo>
                  <a:close/>
                </a:path>
              </a:pathLst>
            </a:custGeom>
            <a:solidFill>
              <a:srgbClr val="FFFFFF"/>
            </a:solidFill>
            <a:ln w="57150" cap="sq">
              <a:solidFill>
                <a:srgbClr val="0C4A7C"/>
              </a:solidFill>
              <a:prstDash val="solid"/>
              <a:miter/>
            </a:ln>
          </p:spPr>
        </p:sp>
        <p:sp>
          <p:nvSpPr>
            <p:cNvPr name="TextBox 40" id="40"/>
            <p:cNvSpPr txBox="true"/>
            <p:nvPr/>
          </p:nvSpPr>
          <p:spPr>
            <a:xfrm>
              <a:off x="0" y="-38100"/>
              <a:ext cx="10985500" cy="4229100"/>
            </a:xfrm>
            <a:prstGeom prst="rect">
              <a:avLst/>
            </a:prstGeom>
          </p:spPr>
          <p:txBody>
            <a:bodyPr anchor="ctr" rtlCol="false" tIns="50800" lIns="50800" bIns="50800" rIns="50800"/>
            <a:lstStyle/>
            <a:p>
              <a:pPr algn="l">
                <a:lnSpc>
                  <a:spcPts val="1679"/>
                </a:lnSpc>
              </a:pPr>
            </a:p>
          </p:txBody>
        </p:sp>
      </p:grpSp>
      <p:grpSp>
        <p:nvGrpSpPr>
          <p:cNvPr name="Group 41" id="41"/>
          <p:cNvGrpSpPr/>
          <p:nvPr/>
        </p:nvGrpSpPr>
        <p:grpSpPr>
          <a:xfrm rot="0">
            <a:off x="1371600" y="29396055"/>
            <a:ext cx="8239125" cy="9525000"/>
            <a:chOff x="0" y="0"/>
            <a:chExt cx="10985500" cy="12700000"/>
          </a:xfrm>
        </p:grpSpPr>
        <p:sp>
          <p:nvSpPr>
            <p:cNvPr name="Freeform 42" id="42"/>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43" id="43"/>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44" id="44"/>
          <p:cNvGrpSpPr/>
          <p:nvPr/>
        </p:nvGrpSpPr>
        <p:grpSpPr>
          <a:xfrm rot="0">
            <a:off x="11020425" y="17922240"/>
            <a:ext cx="8239125" cy="9525000"/>
            <a:chOff x="0" y="0"/>
            <a:chExt cx="10985500" cy="12700000"/>
          </a:xfrm>
        </p:grpSpPr>
        <p:sp>
          <p:nvSpPr>
            <p:cNvPr name="Freeform 45" id="45"/>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46" id="46"/>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47" id="47"/>
          <p:cNvGrpSpPr/>
          <p:nvPr/>
        </p:nvGrpSpPr>
        <p:grpSpPr>
          <a:xfrm rot="0">
            <a:off x="11020425" y="30119955"/>
            <a:ext cx="8239125" cy="9525000"/>
            <a:chOff x="0" y="0"/>
            <a:chExt cx="10985500" cy="12700000"/>
          </a:xfrm>
        </p:grpSpPr>
        <p:sp>
          <p:nvSpPr>
            <p:cNvPr name="Freeform 48" id="48"/>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49" id="49"/>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50" id="50"/>
          <p:cNvGrpSpPr/>
          <p:nvPr/>
        </p:nvGrpSpPr>
        <p:grpSpPr>
          <a:xfrm rot="0">
            <a:off x="20669250" y="8336280"/>
            <a:ext cx="8229600" cy="9525000"/>
            <a:chOff x="0" y="0"/>
            <a:chExt cx="10972800" cy="12700000"/>
          </a:xfrm>
        </p:grpSpPr>
        <p:sp>
          <p:nvSpPr>
            <p:cNvPr name="Freeform 51" id="51"/>
            <p:cNvSpPr/>
            <p:nvPr/>
          </p:nvSpPr>
          <p:spPr>
            <a:xfrm flipH="false" flipV="false" rot="0">
              <a:off x="0" y="0"/>
              <a:ext cx="10972800" cy="12700000"/>
            </a:xfrm>
            <a:custGeom>
              <a:avLst/>
              <a:gdLst/>
              <a:ahLst/>
              <a:cxnLst/>
              <a:rect r="r" b="b" t="t" l="l"/>
              <a:pathLst>
                <a:path h="12700000" w="10972800">
                  <a:moveTo>
                    <a:pt x="0" y="0"/>
                  </a:moveTo>
                  <a:lnTo>
                    <a:pt x="10972800" y="0"/>
                  </a:lnTo>
                  <a:lnTo>
                    <a:pt x="10972800" y="12700000"/>
                  </a:lnTo>
                  <a:lnTo>
                    <a:pt x="0" y="12700000"/>
                  </a:lnTo>
                  <a:close/>
                </a:path>
              </a:pathLst>
            </a:custGeom>
            <a:solidFill>
              <a:srgbClr val="F0F0E8"/>
            </a:solidFill>
            <a:ln w="47625" cap="sq">
              <a:solidFill>
                <a:srgbClr val="0C4A7C"/>
              </a:solidFill>
              <a:prstDash val="solid"/>
              <a:miter/>
            </a:ln>
          </p:spPr>
        </p:sp>
        <p:sp>
          <p:nvSpPr>
            <p:cNvPr name="TextBox 52" id="52"/>
            <p:cNvSpPr txBox="true"/>
            <p:nvPr/>
          </p:nvSpPr>
          <p:spPr>
            <a:xfrm>
              <a:off x="0" y="-38100"/>
              <a:ext cx="10972800" cy="12738100"/>
            </a:xfrm>
            <a:prstGeom prst="rect">
              <a:avLst/>
            </a:prstGeom>
          </p:spPr>
          <p:txBody>
            <a:bodyPr anchor="ctr" rtlCol="false" tIns="50800" lIns="50800" bIns="50800" rIns="50800"/>
            <a:lstStyle/>
            <a:p>
              <a:pPr algn="l">
                <a:lnSpc>
                  <a:spcPts val="1679"/>
                </a:lnSpc>
              </a:pPr>
            </a:p>
          </p:txBody>
        </p:sp>
      </p:grpSp>
      <p:sp>
        <p:nvSpPr>
          <p:cNvPr name="TextBox 53" id="53"/>
          <p:cNvSpPr txBox="true"/>
          <p:nvPr/>
        </p:nvSpPr>
        <p:spPr>
          <a:xfrm rot="0">
            <a:off x="952500" y="3829050"/>
            <a:ext cx="14316075" cy="609600"/>
          </a:xfrm>
          <a:prstGeom prst="rect">
            <a:avLst/>
          </a:prstGeom>
        </p:spPr>
        <p:txBody>
          <a:bodyPr anchor="t" rtlCol="false" tIns="0" lIns="0" bIns="0" rIns="0">
            <a:spAutoFit/>
          </a:bodyPr>
          <a:lstStyle/>
          <a:p>
            <a:pPr algn="l">
              <a:lnSpc>
                <a:spcPts val="4500"/>
              </a:lnSpc>
            </a:pPr>
            <a:r>
              <a:rPr lang="en-US" sz="3750" b="true">
                <a:solidFill>
                  <a:srgbClr val="F0F0E8"/>
                </a:solidFill>
                <a:latin typeface="Arimo Bold"/>
                <a:ea typeface="Arimo Bold"/>
                <a:cs typeface="Arimo Bold"/>
                <a:sym typeface="Arimo Bold"/>
              </a:rPr>
              <a:t>[Yazar Adı Soyadı]¹, [Yazar Adı Soyadı]², [Yazar Adı Soyadı]¹</a:t>
            </a:r>
          </a:p>
        </p:txBody>
      </p:sp>
      <p:sp>
        <p:nvSpPr>
          <p:cNvPr name="TextBox 54" id="54"/>
          <p:cNvSpPr txBox="true"/>
          <p:nvPr/>
        </p:nvSpPr>
        <p:spPr>
          <a:xfrm rot="0">
            <a:off x="952500" y="7355205"/>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Giriş</a:t>
            </a:r>
          </a:p>
        </p:txBody>
      </p:sp>
      <p:sp>
        <p:nvSpPr>
          <p:cNvPr name="TextBox 55" id="55"/>
          <p:cNvSpPr txBox="true"/>
          <p:nvPr/>
        </p:nvSpPr>
        <p:spPr>
          <a:xfrm rot="0">
            <a:off x="952500" y="22776180"/>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Olgu</a:t>
            </a:r>
          </a:p>
        </p:txBody>
      </p:sp>
      <p:sp>
        <p:nvSpPr>
          <p:cNvPr name="TextBox 56" id="56"/>
          <p:cNvSpPr txBox="true"/>
          <p:nvPr/>
        </p:nvSpPr>
        <p:spPr>
          <a:xfrm rot="0">
            <a:off x="10601325" y="7355205"/>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Tartışma</a:t>
            </a:r>
          </a:p>
        </p:txBody>
      </p:sp>
      <p:sp>
        <p:nvSpPr>
          <p:cNvPr name="TextBox 57" id="57"/>
          <p:cNvSpPr txBox="true"/>
          <p:nvPr/>
        </p:nvSpPr>
        <p:spPr>
          <a:xfrm rot="0">
            <a:off x="20250150" y="19070955"/>
            <a:ext cx="9067800"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Sonuç</a:t>
            </a:r>
          </a:p>
        </p:txBody>
      </p:sp>
      <p:sp>
        <p:nvSpPr>
          <p:cNvPr name="TextBox 58" id="58"/>
          <p:cNvSpPr txBox="true"/>
          <p:nvPr/>
        </p:nvSpPr>
        <p:spPr>
          <a:xfrm rot="0">
            <a:off x="1371600" y="8669655"/>
            <a:ext cx="8239125" cy="441007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O</a:t>
            </a:r>
            <a:r>
              <a:rPr lang="en-US" sz="3000">
                <a:solidFill>
                  <a:srgbClr val="212121"/>
                </a:solidFill>
                <a:latin typeface="Arimo"/>
                <a:ea typeface="Arimo"/>
                <a:cs typeface="Arimo"/>
                <a:sym typeface="Arimo"/>
              </a:rPr>
              <a:t>lgunun neden dikkat çekici, nadir veya klinik açıdan önemli olduğunu kısaca açıklayınız. Gerekli durumlarda kısa arka plan bilgisi veriniz.</a:t>
            </a:r>
          </a:p>
          <a:p>
            <a:pPr algn="l">
              <a:lnSpc>
                <a:spcPts val="4350"/>
              </a:lnSpc>
            </a:pPr>
            <a:r>
              <a:rPr lang="en-US" sz="3000">
                <a:solidFill>
                  <a:srgbClr val="212121"/>
                </a:solidFill>
                <a:latin typeface="Arimo"/>
                <a:ea typeface="Arimo"/>
                <a:cs typeface="Arimo"/>
                <a:sym typeface="Arimo"/>
              </a:rPr>
              <a:t>Posterde en fazla 2 tablo ve 2 şekle yer verilmelidir. Metin içi atıflar, kaynakların kullanım sırasına göre köşeli parantez içerisinde numaralandırılarak gösterilmelidir (ör. [1], [2], [1–3]).</a:t>
            </a:r>
          </a:p>
        </p:txBody>
      </p:sp>
      <p:sp>
        <p:nvSpPr>
          <p:cNvPr name="TextBox 59" id="59"/>
          <p:cNvSpPr txBox="true"/>
          <p:nvPr/>
        </p:nvSpPr>
        <p:spPr>
          <a:xfrm rot="0">
            <a:off x="1752600" y="18823305"/>
            <a:ext cx="7477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Amaç</a:t>
            </a:r>
          </a:p>
        </p:txBody>
      </p:sp>
      <p:sp>
        <p:nvSpPr>
          <p:cNvPr name="TextBox 60" id="60"/>
          <p:cNvSpPr txBox="true"/>
          <p:nvPr/>
        </p:nvSpPr>
        <p:spPr>
          <a:xfrm rot="0">
            <a:off x="1752600" y="19547205"/>
            <a:ext cx="7477125" cy="16478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Çalışmanın amacı açıkça belirtilmeli; varsa araştırma sorusu veya hipotezi de net ve anlaşılır biçimde ifade edilmelidir.</a:t>
            </a:r>
          </a:p>
        </p:txBody>
      </p:sp>
      <p:sp>
        <p:nvSpPr>
          <p:cNvPr name="TextBox 61" id="61"/>
          <p:cNvSpPr txBox="true"/>
          <p:nvPr/>
        </p:nvSpPr>
        <p:spPr>
          <a:xfrm rot="0">
            <a:off x="1752600" y="24090630"/>
            <a:ext cx="7858125" cy="49625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H</a:t>
            </a:r>
            <a:r>
              <a:rPr lang="en-US" sz="3000">
                <a:solidFill>
                  <a:srgbClr val="212121"/>
                </a:solidFill>
                <a:latin typeface="Arimo"/>
                <a:ea typeface="Arimo"/>
                <a:cs typeface="Arimo"/>
                <a:sym typeface="Arimo"/>
              </a:rPr>
              <a:t>astayı kimlik bilgileri gizlenmiş şekilde tanımlayınız; başvuru şikayetini, klinik bulguları ve tanı sürecini açık ve kronolojik bir sırayla sununuz. Uygulanan tedavi veya müdahaleyi, kullanılan yaklaşım ve yöntemlerle birlikte özetleyiniz. Elde edilen sonuçları ve varsa takip sürecine ilişkin önemli bilgileri belirtiniz. Çalışma tasarımının akış diyagramını şekil olarak ekleyebilirsiniz.</a:t>
            </a:r>
          </a:p>
        </p:txBody>
      </p:sp>
      <p:sp>
        <p:nvSpPr>
          <p:cNvPr name="TextBox 62" id="62"/>
          <p:cNvSpPr txBox="true"/>
          <p:nvPr/>
        </p:nvSpPr>
        <p:spPr>
          <a:xfrm rot="0">
            <a:off x="1371600" y="33882330"/>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[ŞEKİL ALANI]</a:t>
            </a:r>
          </a:p>
        </p:txBody>
      </p:sp>
      <p:sp>
        <p:nvSpPr>
          <p:cNvPr name="TextBox 63" id="63"/>
          <p:cNvSpPr txBox="true"/>
          <p:nvPr/>
        </p:nvSpPr>
        <p:spPr>
          <a:xfrm rot="0">
            <a:off x="11020425" y="8669655"/>
            <a:ext cx="8239125" cy="16478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Olguya a</a:t>
            </a:r>
            <a:r>
              <a:rPr lang="en-US" sz="3000">
                <a:solidFill>
                  <a:srgbClr val="212121"/>
                </a:solidFill>
                <a:latin typeface="Arimo"/>
                <a:ea typeface="Arimo"/>
                <a:cs typeface="Arimo"/>
                <a:sym typeface="Arimo"/>
              </a:rPr>
              <a:t>it bulguları yorumlayınız, uygun olduğu durumlarda mevcut bilgilerle karşılaştırınız ve klinik önemini vurgulayınız.</a:t>
            </a:r>
          </a:p>
        </p:txBody>
      </p:sp>
      <p:sp>
        <p:nvSpPr>
          <p:cNvPr name="TextBox 64" id="64"/>
          <p:cNvSpPr txBox="true"/>
          <p:nvPr/>
        </p:nvSpPr>
        <p:spPr>
          <a:xfrm rot="0">
            <a:off x="11020425" y="22338030"/>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[ŞEKİL ALANI]</a:t>
            </a:r>
          </a:p>
        </p:txBody>
      </p:sp>
      <p:sp>
        <p:nvSpPr>
          <p:cNvPr name="TextBox 65" id="65"/>
          <p:cNvSpPr txBox="true"/>
          <p:nvPr/>
        </p:nvSpPr>
        <p:spPr>
          <a:xfrm rot="0">
            <a:off x="11020425" y="27538680"/>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Şekil 2. Şekil başlığı.</a:t>
            </a:r>
          </a:p>
        </p:txBody>
      </p:sp>
      <p:sp>
        <p:nvSpPr>
          <p:cNvPr name="TextBox 66" id="66"/>
          <p:cNvSpPr txBox="true"/>
          <p:nvPr/>
        </p:nvSpPr>
        <p:spPr>
          <a:xfrm rot="0">
            <a:off x="11020425" y="29348430"/>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Tablo 1. Tablo başlığı.</a:t>
            </a:r>
          </a:p>
        </p:txBody>
      </p:sp>
      <p:sp>
        <p:nvSpPr>
          <p:cNvPr name="TextBox 67" id="67"/>
          <p:cNvSpPr txBox="true"/>
          <p:nvPr/>
        </p:nvSpPr>
        <p:spPr>
          <a:xfrm rot="0">
            <a:off x="11020425" y="34596705"/>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[TABLO ALANI]</a:t>
            </a:r>
          </a:p>
        </p:txBody>
      </p:sp>
      <p:sp>
        <p:nvSpPr>
          <p:cNvPr name="TextBox 68" id="68"/>
          <p:cNvSpPr txBox="true"/>
          <p:nvPr/>
        </p:nvSpPr>
        <p:spPr>
          <a:xfrm rot="0">
            <a:off x="20669250" y="12822555"/>
            <a:ext cx="8229600"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[TABLO ALANI]</a:t>
            </a:r>
          </a:p>
        </p:txBody>
      </p:sp>
      <p:sp>
        <p:nvSpPr>
          <p:cNvPr name="TextBox 69" id="69"/>
          <p:cNvSpPr txBox="true"/>
          <p:nvPr/>
        </p:nvSpPr>
        <p:spPr>
          <a:xfrm rot="0">
            <a:off x="20678775" y="7564755"/>
            <a:ext cx="8229600"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Tablo </a:t>
            </a:r>
            <a:r>
              <a:rPr lang="en-US" sz="2700" b="true">
                <a:solidFill>
                  <a:srgbClr val="212121"/>
                </a:solidFill>
                <a:latin typeface="Arimo Bold"/>
                <a:ea typeface="Arimo Bold"/>
                <a:cs typeface="Arimo Bold"/>
                <a:sym typeface="Arimo Bold"/>
              </a:rPr>
              <a:t>2. Tablo başlığı</a:t>
            </a:r>
          </a:p>
        </p:txBody>
      </p:sp>
      <p:sp>
        <p:nvSpPr>
          <p:cNvPr name="TextBox 70" id="70"/>
          <p:cNvSpPr txBox="true"/>
          <p:nvPr/>
        </p:nvSpPr>
        <p:spPr>
          <a:xfrm rot="0">
            <a:off x="20669250" y="20385405"/>
            <a:ext cx="8239125" cy="38576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O</a:t>
            </a:r>
            <a:r>
              <a:rPr lang="en-US" sz="3000">
                <a:solidFill>
                  <a:srgbClr val="212121"/>
                </a:solidFill>
                <a:latin typeface="Arimo"/>
                <a:ea typeface="Arimo"/>
                <a:cs typeface="Arimo"/>
                <a:sym typeface="Arimo"/>
              </a:rPr>
              <a:t>lgudan çıkarılan temel klinik dersleri ve bu olgunun klinik uygulama veya gelecekteki benzer vakalar açısından önemini belirtiniz. Metin içi atıflar, kaynakların kullanım sırasına göre köşeli parantez içerisinde numaralandırılarak gösterilmelidir (ör. [1], [2], [1–3]).</a:t>
            </a:r>
          </a:p>
        </p:txBody>
      </p:sp>
      <p:sp>
        <p:nvSpPr>
          <p:cNvPr name="TextBox 71" id="71"/>
          <p:cNvSpPr txBox="true"/>
          <p:nvPr/>
        </p:nvSpPr>
        <p:spPr>
          <a:xfrm rot="0">
            <a:off x="20535900" y="34082355"/>
            <a:ext cx="8239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Anahtar Kelimeler</a:t>
            </a:r>
          </a:p>
        </p:txBody>
      </p:sp>
      <p:sp>
        <p:nvSpPr>
          <p:cNvPr name="TextBox 72" id="72"/>
          <p:cNvSpPr txBox="true"/>
          <p:nvPr/>
        </p:nvSpPr>
        <p:spPr>
          <a:xfrm rot="0">
            <a:off x="1371600" y="39140130"/>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Şekil </a:t>
            </a:r>
            <a:r>
              <a:rPr lang="en-US" sz="2700" b="true">
                <a:solidFill>
                  <a:srgbClr val="212121"/>
                </a:solidFill>
                <a:latin typeface="Arimo Bold"/>
                <a:ea typeface="Arimo Bold"/>
                <a:cs typeface="Arimo Bold"/>
                <a:sym typeface="Arimo Bold"/>
              </a:rPr>
              <a:t>1. Şekil başlığı.</a:t>
            </a:r>
          </a:p>
        </p:txBody>
      </p:sp>
      <p:grpSp>
        <p:nvGrpSpPr>
          <p:cNvPr name="Group 73" id="73"/>
          <p:cNvGrpSpPr/>
          <p:nvPr/>
        </p:nvGrpSpPr>
        <p:grpSpPr>
          <a:xfrm rot="0">
            <a:off x="20250150" y="36205795"/>
            <a:ext cx="9067800" cy="3810000"/>
            <a:chOff x="0" y="0"/>
            <a:chExt cx="12090400" cy="5080000"/>
          </a:xfrm>
        </p:grpSpPr>
        <p:sp>
          <p:nvSpPr>
            <p:cNvPr name="Freeform 74" id="74"/>
            <p:cNvSpPr/>
            <p:nvPr/>
          </p:nvSpPr>
          <p:spPr>
            <a:xfrm flipH="false" flipV="false" rot="0">
              <a:off x="0" y="0"/>
              <a:ext cx="12090400" cy="5080000"/>
            </a:xfrm>
            <a:custGeom>
              <a:avLst/>
              <a:gdLst/>
              <a:ahLst/>
              <a:cxnLst/>
              <a:rect r="r" b="b" t="t" l="l"/>
              <a:pathLst>
                <a:path h="5080000" w="12090400">
                  <a:moveTo>
                    <a:pt x="0" y="0"/>
                  </a:moveTo>
                  <a:lnTo>
                    <a:pt x="12090400" y="0"/>
                  </a:lnTo>
                  <a:lnTo>
                    <a:pt x="12090400" y="5080000"/>
                  </a:lnTo>
                  <a:lnTo>
                    <a:pt x="0" y="5080000"/>
                  </a:lnTo>
                  <a:close/>
                </a:path>
              </a:pathLst>
            </a:custGeom>
            <a:solidFill>
              <a:srgbClr val="FFFFFF"/>
            </a:solidFill>
            <a:ln w="57150" cap="sq">
              <a:solidFill>
                <a:srgbClr val="0C4A7C"/>
              </a:solidFill>
              <a:prstDash val="solid"/>
              <a:miter/>
            </a:ln>
          </p:spPr>
        </p:sp>
        <p:sp>
          <p:nvSpPr>
            <p:cNvPr name="TextBox 75" id="75"/>
            <p:cNvSpPr txBox="true"/>
            <p:nvPr/>
          </p:nvSpPr>
          <p:spPr>
            <a:xfrm>
              <a:off x="0" y="-38100"/>
              <a:ext cx="12090400" cy="5118100"/>
            </a:xfrm>
            <a:prstGeom prst="rect">
              <a:avLst/>
            </a:prstGeom>
          </p:spPr>
          <p:txBody>
            <a:bodyPr anchor="ctr" rtlCol="false" tIns="50800" lIns="50800" bIns="50800" rIns="50800"/>
            <a:lstStyle/>
            <a:p>
              <a:pPr algn="l">
                <a:lnSpc>
                  <a:spcPts val="1679"/>
                </a:lnSpc>
              </a:pPr>
            </a:p>
          </p:txBody>
        </p:sp>
      </p:grpSp>
      <p:sp>
        <p:nvSpPr>
          <p:cNvPr name="TextBox 76" id="76"/>
          <p:cNvSpPr txBox="true"/>
          <p:nvPr/>
        </p:nvSpPr>
        <p:spPr>
          <a:xfrm rot="0">
            <a:off x="20535900" y="36386770"/>
            <a:ext cx="8239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Kaynaklar</a:t>
            </a:r>
          </a:p>
        </p:txBody>
      </p:sp>
      <p:sp>
        <p:nvSpPr>
          <p:cNvPr name="TextBox 77" id="77"/>
          <p:cNvSpPr txBox="true"/>
          <p:nvPr/>
        </p:nvSpPr>
        <p:spPr>
          <a:xfrm rot="0">
            <a:off x="20535900" y="37072570"/>
            <a:ext cx="8239125" cy="2619375"/>
          </a:xfrm>
          <a:prstGeom prst="rect">
            <a:avLst/>
          </a:prstGeom>
        </p:spPr>
        <p:txBody>
          <a:bodyPr anchor="t" rtlCol="false" tIns="0" lIns="0" bIns="0" rIns="0">
            <a:spAutoFit/>
          </a:bodyPr>
          <a:lstStyle/>
          <a:p>
            <a:pPr algn="l" marL="518163" indent="-259082" lvl="1">
              <a:lnSpc>
                <a:spcPts val="3480"/>
              </a:lnSpc>
              <a:buAutoNum type="arabicPeriod" startAt="1"/>
            </a:pPr>
            <a:r>
              <a:rPr lang="en-US" sz="2400">
                <a:solidFill>
                  <a:srgbClr val="212121"/>
                </a:solidFill>
                <a:latin typeface="Arimo"/>
                <a:ea typeface="Arimo"/>
                <a:cs typeface="Arimo"/>
                <a:sym typeface="Arimo"/>
              </a:rPr>
              <a:t>Makale: Soyadı Adı, Adı. Makale başlığı. Dergi Adı. Yıl;Cilt(Sayı):Sayfa aralığı.</a:t>
            </a:r>
          </a:p>
          <a:p>
            <a:pPr algn="l" marL="518163" indent="-259082" lvl="1">
              <a:lnSpc>
                <a:spcPts val="3480"/>
              </a:lnSpc>
              <a:buAutoNum type="arabicPeriod" startAt="1"/>
            </a:pPr>
            <a:r>
              <a:rPr lang="en-US" sz="2400">
                <a:solidFill>
                  <a:srgbClr val="212121"/>
                </a:solidFill>
                <a:latin typeface="Arimo"/>
                <a:ea typeface="Arimo"/>
                <a:cs typeface="Arimo"/>
                <a:sym typeface="Arimo"/>
              </a:rPr>
              <a:t>Kitap: Soyadı Adı. Kitap Adı. Baskı sayısı. Yayın yeri: Yayınevi; Yıl.</a:t>
            </a:r>
          </a:p>
          <a:p>
            <a:pPr algn="l" marL="518163" indent="-259082" lvl="1">
              <a:lnSpc>
                <a:spcPts val="3480"/>
              </a:lnSpc>
              <a:buAutoNum type="arabicPeriod" startAt="1"/>
            </a:pPr>
            <a:r>
              <a:rPr lang="en-US" sz="2400">
                <a:solidFill>
                  <a:srgbClr val="212121"/>
                </a:solidFill>
                <a:latin typeface="Arimo"/>
                <a:ea typeface="Arimo"/>
                <a:cs typeface="Arimo"/>
                <a:sym typeface="Arimo"/>
              </a:rPr>
              <a:t>Tez: Soyadı Adı. Tez Başlığı [Yüksek Lisans Tezi / Doktora Tezi]. Şehir: Üniversite Adı, Enstitü Adı; Yıl.</a:t>
            </a:r>
          </a:p>
        </p:txBody>
      </p:sp>
      <p:grpSp>
        <p:nvGrpSpPr>
          <p:cNvPr name="Group 78" id="78"/>
          <p:cNvGrpSpPr/>
          <p:nvPr/>
        </p:nvGrpSpPr>
        <p:grpSpPr>
          <a:xfrm rot="0">
            <a:off x="0" y="40547925"/>
            <a:ext cx="30270450" cy="2257425"/>
            <a:chOff x="0" y="0"/>
            <a:chExt cx="40360600" cy="3009900"/>
          </a:xfrm>
        </p:grpSpPr>
        <p:sp>
          <p:nvSpPr>
            <p:cNvPr name="Freeform 79" id="79"/>
            <p:cNvSpPr/>
            <p:nvPr/>
          </p:nvSpPr>
          <p:spPr>
            <a:xfrm flipH="false" flipV="false" rot="0">
              <a:off x="0" y="0"/>
              <a:ext cx="40360600" cy="3009900"/>
            </a:xfrm>
            <a:custGeom>
              <a:avLst/>
              <a:gdLst/>
              <a:ahLst/>
              <a:cxnLst/>
              <a:rect r="r" b="b" t="t" l="l"/>
              <a:pathLst>
                <a:path h="3009900" w="40360600">
                  <a:moveTo>
                    <a:pt x="0" y="0"/>
                  </a:moveTo>
                  <a:lnTo>
                    <a:pt x="40360600" y="0"/>
                  </a:lnTo>
                  <a:lnTo>
                    <a:pt x="40360600" y="3009900"/>
                  </a:lnTo>
                  <a:lnTo>
                    <a:pt x="0" y="3009900"/>
                  </a:lnTo>
                  <a:close/>
                </a:path>
              </a:pathLst>
            </a:custGeom>
            <a:solidFill>
              <a:srgbClr val="020E33"/>
            </a:solidFill>
          </p:spPr>
        </p:sp>
        <p:sp>
          <p:nvSpPr>
            <p:cNvPr name="TextBox 80" id="80"/>
            <p:cNvSpPr txBox="true"/>
            <p:nvPr/>
          </p:nvSpPr>
          <p:spPr>
            <a:xfrm>
              <a:off x="0" y="-38100"/>
              <a:ext cx="40360600" cy="3048000"/>
            </a:xfrm>
            <a:prstGeom prst="rect">
              <a:avLst/>
            </a:prstGeom>
          </p:spPr>
          <p:txBody>
            <a:bodyPr anchor="ctr" rtlCol="false" tIns="50800" lIns="50800" bIns="50800" rIns="50800"/>
            <a:lstStyle/>
            <a:p>
              <a:pPr algn="l">
                <a:lnSpc>
                  <a:spcPts val="1679"/>
                </a:lnSpc>
              </a:pPr>
            </a:p>
          </p:txBody>
        </p:sp>
      </p:grpSp>
      <p:sp>
        <p:nvSpPr>
          <p:cNvPr name="Freeform 81" id="81"/>
          <p:cNvSpPr/>
          <p:nvPr/>
        </p:nvSpPr>
        <p:spPr>
          <a:xfrm flipH="false" flipV="false" rot="0">
            <a:off x="962025" y="41128950"/>
            <a:ext cx="3612521" cy="1097213"/>
          </a:xfrm>
          <a:custGeom>
            <a:avLst/>
            <a:gdLst/>
            <a:ahLst/>
            <a:cxnLst/>
            <a:rect r="r" b="b" t="t" l="l"/>
            <a:pathLst>
              <a:path h="1097213" w="3612521">
                <a:moveTo>
                  <a:pt x="0" y="0"/>
                </a:moveTo>
                <a:lnTo>
                  <a:pt x="3612521" y="0"/>
                </a:lnTo>
                <a:lnTo>
                  <a:pt x="3612521" y="1097213"/>
                </a:lnTo>
                <a:lnTo>
                  <a:pt x="0" y="1097213"/>
                </a:lnTo>
                <a:lnTo>
                  <a:pt x="0" y="0"/>
                </a:lnTo>
                <a:close/>
              </a:path>
            </a:pathLst>
          </a:custGeom>
          <a:blipFill>
            <a:blip r:embed="rId2"/>
            <a:stretch>
              <a:fillRect l="0" t="0" r="0" b="0"/>
            </a:stretch>
          </a:blipFill>
        </p:spPr>
      </p:sp>
      <p:sp>
        <p:nvSpPr>
          <p:cNvPr name="Freeform 82" id="82"/>
          <p:cNvSpPr/>
          <p:nvPr/>
        </p:nvSpPr>
        <p:spPr>
          <a:xfrm flipH="false" flipV="false" rot="0">
            <a:off x="5119669" y="41133941"/>
            <a:ext cx="2628139" cy="1096755"/>
          </a:xfrm>
          <a:custGeom>
            <a:avLst/>
            <a:gdLst/>
            <a:ahLst/>
            <a:cxnLst/>
            <a:rect r="r" b="b" t="t" l="l"/>
            <a:pathLst>
              <a:path h="1096755" w="2628139">
                <a:moveTo>
                  <a:pt x="0" y="0"/>
                </a:moveTo>
                <a:lnTo>
                  <a:pt x="2628139" y="0"/>
                </a:lnTo>
                <a:lnTo>
                  <a:pt x="2628139" y="1096756"/>
                </a:lnTo>
                <a:lnTo>
                  <a:pt x="0" y="1096756"/>
                </a:lnTo>
                <a:lnTo>
                  <a:pt x="0" y="0"/>
                </a:lnTo>
                <a:close/>
              </a:path>
            </a:pathLst>
          </a:custGeom>
          <a:blipFill>
            <a:blip r:embed="rId3"/>
            <a:stretch>
              <a:fillRect l="0" t="0" r="0" b="0"/>
            </a:stretch>
          </a:blipFill>
        </p:spPr>
      </p:sp>
      <p:sp>
        <p:nvSpPr>
          <p:cNvPr name="Freeform 83" id="83"/>
          <p:cNvSpPr/>
          <p:nvPr/>
        </p:nvSpPr>
        <p:spPr>
          <a:xfrm flipH="false" flipV="false" rot="0">
            <a:off x="8292931" y="41228929"/>
            <a:ext cx="2191896" cy="1020128"/>
          </a:xfrm>
          <a:custGeom>
            <a:avLst/>
            <a:gdLst/>
            <a:ahLst/>
            <a:cxnLst/>
            <a:rect r="r" b="b" t="t" l="l"/>
            <a:pathLst>
              <a:path h="1020128" w="2191896">
                <a:moveTo>
                  <a:pt x="0" y="0"/>
                </a:moveTo>
                <a:lnTo>
                  <a:pt x="2191896" y="0"/>
                </a:lnTo>
                <a:lnTo>
                  <a:pt x="2191896" y="1020127"/>
                </a:lnTo>
                <a:lnTo>
                  <a:pt x="0" y="1020127"/>
                </a:lnTo>
                <a:lnTo>
                  <a:pt x="0" y="0"/>
                </a:lnTo>
                <a:close/>
              </a:path>
            </a:pathLst>
          </a:custGeom>
          <a:blipFill>
            <a:blip r:embed="rId4"/>
            <a:stretch>
              <a:fillRect l="0" t="0" r="0" b="0"/>
            </a:stretch>
          </a:blipFill>
        </p:spPr>
      </p:sp>
      <p:sp>
        <p:nvSpPr>
          <p:cNvPr name="Freeform 84" id="84"/>
          <p:cNvSpPr/>
          <p:nvPr/>
        </p:nvSpPr>
        <p:spPr>
          <a:xfrm flipH="false" flipV="false" rot="0">
            <a:off x="11029950" y="41235563"/>
            <a:ext cx="3616687" cy="990600"/>
          </a:xfrm>
          <a:custGeom>
            <a:avLst/>
            <a:gdLst/>
            <a:ahLst/>
            <a:cxnLst/>
            <a:rect r="r" b="b" t="t" l="l"/>
            <a:pathLst>
              <a:path h="990600" w="3616687">
                <a:moveTo>
                  <a:pt x="0" y="0"/>
                </a:moveTo>
                <a:lnTo>
                  <a:pt x="3616687" y="0"/>
                </a:lnTo>
                <a:lnTo>
                  <a:pt x="3616687" y="990600"/>
                </a:lnTo>
                <a:lnTo>
                  <a:pt x="0" y="990600"/>
                </a:lnTo>
                <a:lnTo>
                  <a:pt x="0" y="0"/>
                </a:lnTo>
                <a:close/>
              </a:path>
            </a:pathLst>
          </a:custGeom>
          <a:blipFill>
            <a:blip r:embed="rId5"/>
            <a:stretch>
              <a:fillRect l="0" t="0" r="0" b="0"/>
            </a:stretch>
          </a:blipFill>
        </p:spPr>
      </p:sp>
      <p:grpSp>
        <p:nvGrpSpPr>
          <p:cNvPr name="Group 85" id="85"/>
          <p:cNvGrpSpPr/>
          <p:nvPr/>
        </p:nvGrpSpPr>
        <p:grpSpPr>
          <a:xfrm rot="0">
            <a:off x="0" y="5334000"/>
            <a:ext cx="30270450" cy="133350"/>
            <a:chOff x="0" y="0"/>
            <a:chExt cx="40360600" cy="177800"/>
          </a:xfrm>
        </p:grpSpPr>
        <p:sp>
          <p:nvSpPr>
            <p:cNvPr name="Freeform 86" id="86"/>
            <p:cNvSpPr/>
            <p:nvPr/>
          </p:nvSpPr>
          <p:spPr>
            <a:xfrm flipH="false" flipV="false" rot="0">
              <a:off x="0" y="0"/>
              <a:ext cx="40360600" cy="177800"/>
            </a:xfrm>
            <a:custGeom>
              <a:avLst/>
              <a:gdLst/>
              <a:ahLst/>
              <a:cxnLst/>
              <a:rect r="r" b="b" t="t" l="l"/>
              <a:pathLst>
                <a:path h="177800" w="40360600">
                  <a:moveTo>
                    <a:pt x="0" y="0"/>
                  </a:moveTo>
                  <a:lnTo>
                    <a:pt x="40360600" y="0"/>
                  </a:lnTo>
                  <a:lnTo>
                    <a:pt x="40360600" y="177800"/>
                  </a:lnTo>
                  <a:lnTo>
                    <a:pt x="0" y="177800"/>
                  </a:lnTo>
                  <a:close/>
                </a:path>
              </a:pathLst>
            </a:custGeom>
            <a:solidFill>
              <a:srgbClr val="47C2C6"/>
            </a:solidFill>
          </p:spPr>
        </p:sp>
        <p:sp>
          <p:nvSpPr>
            <p:cNvPr name="TextBox 87" id="87"/>
            <p:cNvSpPr txBox="true"/>
            <p:nvPr/>
          </p:nvSpPr>
          <p:spPr>
            <a:xfrm>
              <a:off x="0" y="-38100"/>
              <a:ext cx="40360600" cy="215900"/>
            </a:xfrm>
            <a:prstGeom prst="rect">
              <a:avLst/>
            </a:prstGeom>
          </p:spPr>
          <p:txBody>
            <a:bodyPr anchor="ctr" rtlCol="false" tIns="50800" lIns="50800" bIns="50800" rIns="50800"/>
            <a:lstStyle/>
            <a:p>
              <a:pPr algn="l">
                <a:lnSpc>
                  <a:spcPts val="1679"/>
                </a:lnSpc>
              </a:pPr>
            </a:p>
          </p:txBody>
        </p:sp>
      </p:grpSp>
      <p:grpSp>
        <p:nvGrpSpPr>
          <p:cNvPr name="Group 88" id="88"/>
          <p:cNvGrpSpPr/>
          <p:nvPr/>
        </p:nvGrpSpPr>
        <p:grpSpPr>
          <a:xfrm rot="0">
            <a:off x="9525" y="0"/>
            <a:ext cx="30886487" cy="6745605"/>
            <a:chOff x="0" y="0"/>
            <a:chExt cx="41181982" cy="8994140"/>
          </a:xfrm>
        </p:grpSpPr>
        <p:sp>
          <p:nvSpPr>
            <p:cNvPr name="Freeform 89" id="89"/>
            <p:cNvSpPr/>
            <p:nvPr/>
          </p:nvSpPr>
          <p:spPr>
            <a:xfrm flipH="false" flipV="false" rot="0">
              <a:off x="0" y="0"/>
              <a:ext cx="41181982" cy="8994140"/>
            </a:xfrm>
            <a:custGeom>
              <a:avLst/>
              <a:gdLst/>
              <a:ahLst/>
              <a:cxnLst/>
              <a:rect r="r" b="b" t="t" l="l"/>
              <a:pathLst>
                <a:path h="8994140" w="41181982">
                  <a:moveTo>
                    <a:pt x="0" y="0"/>
                  </a:moveTo>
                  <a:lnTo>
                    <a:pt x="41181982" y="0"/>
                  </a:lnTo>
                  <a:lnTo>
                    <a:pt x="41181982" y="8994140"/>
                  </a:lnTo>
                  <a:lnTo>
                    <a:pt x="0" y="8994140"/>
                  </a:lnTo>
                  <a:close/>
                </a:path>
              </a:pathLst>
            </a:custGeom>
            <a:solidFill>
              <a:srgbClr val="020E33"/>
            </a:solidFill>
            <a:ln w="19050" cap="sq">
              <a:solidFill>
                <a:srgbClr val="000000"/>
              </a:solidFill>
              <a:prstDash val="solid"/>
              <a:miter/>
            </a:ln>
          </p:spPr>
        </p:sp>
        <p:sp>
          <p:nvSpPr>
            <p:cNvPr name="TextBox 90" id="90"/>
            <p:cNvSpPr txBox="true"/>
            <p:nvPr/>
          </p:nvSpPr>
          <p:spPr>
            <a:xfrm>
              <a:off x="0" y="-38100"/>
              <a:ext cx="41181982" cy="9032240"/>
            </a:xfrm>
            <a:prstGeom prst="rect">
              <a:avLst/>
            </a:prstGeom>
          </p:spPr>
          <p:txBody>
            <a:bodyPr anchor="ctr" rtlCol="false" tIns="50800" lIns="50800" bIns="50800" rIns="50800"/>
            <a:lstStyle/>
            <a:p>
              <a:pPr algn="l">
                <a:lnSpc>
                  <a:spcPts val="1679"/>
                </a:lnSpc>
              </a:pPr>
            </a:p>
          </p:txBody>
        </p:sp>
      </p:grpSp>
      <p:grpSp>
        <p:nvGrpSpPr>
          <p:cNvPr name="Group 91" id="91"/>
          <p:cNvGrpSpPr/>
          <p:nvPr/>
        </p:nvGrpSpPr>
        <p:grpSpPr>
          <a:xfrm rot="0">
            <a:off x="952500" y="457200"/>
            <a:ext cx="3180538" cy="628650"/>
            <a:chOff x="0" y="0"/>
            <a:chExt cx="4240717" cy="838200"/>
          </a:xfrm>
        </p:grpSpPr>
        <p:sp>
          <p:nvSpPr>
            <p:cNvPr name="Freeform 92" id="92"/>
            <p:cNvSpPr/>
            <p:nvPr/>
          </p:nvSpPr>
          <p:spPr>
            <a:xfrm flipH="false" flipV="false" rot="0">
              <a:off x="0" y="0"/>
              <a:ext cx="4240717" cy="838200"/>
            </a:xfrm>
            <a:custGeom>
              <a:avLst/>
              <a:gdLst/>
              <a:ahLst/>
              <a:cxnLst/>
              <a:rect r="r" b="b" t="t" l="l"/>
              <a:pathLst>
                <a:path h="838200" w="4240717">
                  <a:moveTo>
                    <a:pt x="0" y="0"/>
                  </a:moveTo>
                  <a:lnTo>
                    <a:pt x="4240717" y="0"/>
                  </a:lnTo>
                  <a:lnTo>
                    <a:pt x="4240717" y="838200"/>
                  </a:lnTo>
                  <a:lnTo>
                    <a:pt x="0" y="838200"/>
                  </a:lnTo>
                  <a:close/>
                </a:path>
              </a:pathLst>
            </a:custGeom>
            <a:solidFill>
              <a:srgbClr val="47C2C6"/>
            </a:solidFill>
          </p:spPr>
        </p:sp>
        <p:sp>
          <p:nvSpPr>
            <p:cNvPr name="TextBox 93" id="93"/>
            <p:cNvSpPr txBox="true"/>
            <p:nvPr/>
          </p:nvSpPr>
          <p:spPr>
            <a:xfrm>
              <a:off x="0" y="-38100"/>
              <a:ext cx="4240717" cy="876300"/>
            </a:xfrm>
            <a:prstGeom prst="rect">
              <a:avLst/>
            </a:prstGeom>
          </p:spPr>
          <p:txBody>
            <a:bodyPr anchor="ctr" rtlCol="false" tIns="50800" lIns="50800" bIns="50800" rIns="50800"/>
            <a:lstStyle/>
            <a:p>
              <a:pPr algn="l">
                <a:lnSpc>
                  <a:spcPts val="1679"/>
                </a:lnSpc>
              </a:pPr>
            </a:p>
          </p:txBody>
        </p:sp>
      </p:grpSp>
      <p:sp>
        <p:nvSpPr>
          <p:cNvPr name="TextBox 94" id="94"/>
          <p:cNvSpPr txBox="true"/>
          <p:nvPr/>
        </p:nvSpPr>
        <p:spPr>
          <a:xfrm rot="0">
            <a:off x="1190625" y="538163"/>
            <a:ext cx="2942413" cy="447675"/>
          </a:xfrm>
          <a:prstGeom prst="rect">
            <a:avLst/>
          </a:prstGeom>
        </p:spPr>
        <p:txBody>
          <a:bodyPr anchor="t" rtlCol="false" tIns="0" lIns="0" bIns="0" rIns="0">
            <a:spAutoFit/>
          </a:bodyPr>
          <a:lstStyle/>
          <a:p>
            <a:pPr algn="l">
              <a:lnSpc>
                <a:spcPts val="3419"/>
              </a:lnSpc>
            </a:pPr>
            <a:r>
              <a:rPr lang="en-US" sz="2850" b="true">
                <a:solidFill>
                  <a:srgbClr val="020E33"/>
                </a:solidFill>
                <a:latin typeface="Arimo Bold"/>
                <a:ea typeface="Arimo Bold"/>
                <a:cs typeface="Arimo Bold"/>
                <a:sym typeface="Arimo Bold"/>
              </a:rPr>
              <a:t>OLGU </a:t>
            </a:r>
            <a:r>
              <a:rPr lang="en-US" sz="2850" b="true">
                <a:solidFill>
                  <a:srgbClr val="020E33"/>
                </a:solidFill>
                <a:latin typeface="Arimo Bold"/>
                <a:ea typeface="Arimo Bold"/>
                <a:cs typeface="Arimo Bold"/>
                <a:sym typeface="Arimo Bold"/>
              </a:rPr>
              <a:t>SUNUMU</a:t>
            </a:r>
          </a:p>
        </p:txBody>
      </p:sp>
      <p:sp>
        <p:nvSpPr>
          <p:cNvPr name="TextBox 95" id="95"/>
          <p:cNvSpPr txBox="true"/>
          <p:nvPr/>
        </p:nvSpPr>
        <p:spPr>
          <a:xfrm rot="0">
            <a:off x="952500" y="1563815"/>
            <a:ext cx="18726150" cy="1387346"/>
          </a:xfrm>
          <a:prstGeom prst="rect">
            <a:avLst/>
          </a:prstGeom>
        </p:spPr>
        <p:txBody>
          <a:bodyPr anchor="t" rtlCol="false" tIns="0" lIns="0" bIns="0" rIns="0">
            <a:spAutoFit/>
          </a:bodyPr>
          <a:lstStyle/>
          <a:p>
            <a:pPr algn="l">
              <a:lnSpc>
                <a:spcPts val="5456"/>
              </a:lnSpc>
            </a:pPr>
            <a:r>
              <a:rPr lang="en-US" sz="4400" b="true">
                <a:solidFill>
                  <a:srgbClr val="F0F0E8"/>
                </a:solidFill>
                <a:latin typeface="Arimo Bold"/>
                <a:ea typeface="Arimo Bold"/>
                <a:cs typeface="Arimo Bold"/>
                <a:sym typeface="Arimo Bold"/>
              </a:rPr>
              <a:t>ÖZET</a:t>
            </a:r>
            <a:r>
              <a:rPr lang="en-US" sz="4400" b="true">
                <a:solidFill>
                  <a:srgbClr val="F0F0E8"/>
                </a:solidFill>
                <a:latin typeface="Arimo Bold"/>
                <a:ea typeface="Arimo Bold"/>
                <a:cs typeface="Arimo Bold"/>
                <a:sym typeface="Arimo Bold"/>
              </a:rPr>
              <a:t> BAŞLIĞI ALANA SIĞACAK ŞEKİLDE UYGUN BÜYÜKLÜKTE BURAYA YERLEŞTİRİLEBİLİR</a:t>
            </a:r>
          </a:p>
        </p:txBody>
      </p:sp>
      <p:sp>
        <p:nvSpPr>
          <p:cNvPr name="TextBox 96" id="96"/>
          <p:cNvSpPr txBox="true"/>
          <p:nvPr/>
        </p:nvSpPr>
        <p:spPr>
          <a:xfrm rot="0">
            <a:off x="952500" y="3183255"/>
            <a:ext cx="18726150" cy="533400"/>
          </a:xfrm>
          <a:prstGeom prst="rect">
            <a:avLst/>
          </a:prstGeom>
        </p:spPr>
        <p:txBody>
          <a:bodyPr anchor="t" rtlCol="false" tIns="0" lIns="0" bIns="0" rIns="0">
            <a:spAutoFit/>
          </a:bodyPr>
          <a:lstStyle/>
          <a:p>
            <a:pPr algn="l">
              <a:lnSpc>
                <a:spcPts val="4080"/>
              </a:lnSpc>
            </a:pPr>
            <a:r>
              <a:rPr lang="en-US" sz="3400" i="true">
                <a:solidFill>
                  <a:srgbClr val="56B6CC"/>
                </a:solidFill>
                <a:latin typeface="Arimo Italics"/>
                <a:ea typeface="Arimo Italics"/>
                <a:cs typeface="Arimo Italics"/>
                <a:sym typeface="Arimo Italics"/>
              </a:rPr>
              <a:t>English Abs</a:t>
            </a:r>
            <a:r>
              <a:rPr lang="en-US" sz="3400" i="true">
                <a:solidFill>
                  <a:srgbClr val="56B6CC"/>
                </a:solidFill>
                <a:latin typeface="Arimo Italics"/>
                <a:ea typeface="Arimo Italics"/>
                <a:cs typeface="Arimo Italics"/>
                <a:sym typeface="Arimo Italics"/>
              </a:rPr>
              <a:t>tract Title</a:t>
            </a:r>
          </a:p>
        </p:txBody>
      </p:sp>
      <p:sp>
        <p:nvSpPr>
          <p:cNvPr name="TextBox 97" id="97"/>
          <p:cNvSpPr txBox="true"/>
          <p:nvPr/>
        </p:nvSpPr>
        <p:spPr>
          <a:xfrm rot="0">
            <a:off x="952500" y="4497705"/>
            <a:ext cx="25510739"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Yazar Adı Soyadı</a:t>
            </a:r>
            <a:r>
              <a:rPr lang="en-US" sz="3000" b="true">
                <a:solidFill>
                  <a:srgbClr val="F0F0E8"/>
                </a:solidFill>
                <a:latin typeface="Arimo Bold"/>
                <a:ea typeface="Arimo Bold"/>
                <a:cs typeface="Arimo Bold"/>
                <a:sym typeface="Arimo Bold"/>
              </a:rPr>
              <a:t>¹, Yazar Adı Soyadı², Yazar Adı Soyadı¹</a:t>
            </a:r>
          </a:p>
        </p:txBody>
      </p:sp>
      <p:sp>
        <p:nvSpPr>
          <p:cNvPr name="TextBox 98" id="98"/>
          <p:cNvSpPr txBox="true"/>
          <p:nvPr/>
        </p:nvSpPr>
        <p:spPr>
          <a:xfrm rot="0">
            <a:off x="28067034" y="3659505"/>
            <a:ext cx="1431891"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E-Posta</a:t>
            </a:r>
          </a:p>
        </p:txBody>
      </p:sp>
      <p:sp>
        <p:nvSpPr>
          <p:cNvPr name="TextBox 99" id="99"/>
          <p:cNvSpPr txBox="true"/>
          <p:nvPr/>
        </p:nvSpPr>
        <p:spPr>
          <a:xfrm rot="0">
            <a:off x="28516080" y="4802505"/>
            <a:ext cx="982845"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Tarih</a:t>
            </a:r>
          </a:p>
        </p:txBody>
      </p:sp>
      <p:sp>
        <p:nvSpPr>
          <p:cNvPr name="TextBox 100" id="100"/>
          <p:cNvSpPr txBox="true"/>
          <p:nvPr/>
        </p:nvSpPr>
        <p:spPr>
          <a:xfrm rot="0">
            <a:off x="962025" y="5231130"/>
            <a:ext cx="14490743" cy="733425"/>
          </a:xfrm>
          <a:prstGeom prst="rect">
            <a:avLst/>
          </a:prstGeom>
        </p:spPr>
        <p:txBody>
          <a:bodyPr anchor="t" rtlCol="false" tIns="0" lIns="0" bIns="0" rIns="0">
            <a:spAutoFit/>
          </a:bodyPr>
          <a:lstStyle/>
          <a:p>
            <a:pPr algn="l">
              <a:lnSpc>
                <a:spcPts val="2879"/>
              </a:lnSpc>
            </a:pPr>
            <a:r>
              <a:rPr lang="en-US" sz="2400">
                <a:solidFill>
                  <a:srgbClr val="56B6CC"/>
                </a:solidFill>
                <a:latin typeface="Arimo"/>
                <a:ea typeface="Arimo"/>
                <a:cs typeface="Arimo"/>
                <a:sym typeface="Arimo"/>
              </a:rPr>
              <a:t>¹Bölüm/Anabilim Dalı, Kurum/Üniversite/Hastane, Şehir, Ülke; ²Bölüm/Anabilim Dalı, Kurum/Üniversite/Hastane, Şehir, Ülke</a:t>
            </a:r>
          </a:p>
        </p:txBody>
      </p:sp>
      <p:sp>
        <p:nvSpPr>
          <p:cNvPr name="TextBox 101" id="101"/>
          <p:cNvSpPr txBox="true"/>
          <p:nvPr/>
        </p:nvSpPr>
        <p:spPr>
          <a:xfrm rot="0">
            <a:off x="27098636" y="4210422"/>
            <a:ext cx="2400289" cy="306333"/>
          </a:xfrm>
          <a:prstGeom prst="rect">
            <a:avLst/>
          </a:prstGeom>
        </p:spPr>
        <p:txBody>
          <a:bodyPr anchor="t" rtlCol="false" tIns="0" lIns="0" bIns="0" rIns="0">
            <a:spAutoFit/>
          </a:bodyPr>
          <a:lstStyle/>
          <a:p>
            <a:pPr algn="l">
              <a:lnSpc>
                <a:spcPts val="2210"/>
              </a:lnSpc>
            </a:pPr>
            <a:r>
              <a:rPr lang="en-US" sz="1841">
                <a:solidFill>
                  <a:srgbClr val="56B6CC"/>
                </a:solidFill>
                <a:latin typeface="Arimo"/>
                <a:ea typeface="Arimo"/>
                <a:cs typeface="Arimo"/>
                <a:sym typeface="Arimo"/>
              </a:rPr>
              <a:t>example@outlook.com</a:t>
            </a:r>
          </a:p>
        </p:txBody>
      </p:sp>
      <p:sp>
        <p:nvSpPr>
          <p:cNvPr name="TextBox 102" id="102"/>
          <p:cNvSpPr txBox="true"/>
          <p:nvPr/>
        </p:nvSpPr>
        <p:spPr>
          <a:xfrm rot="0">
            <a:off x="28327094" y="5353422"/>
            <a:ext cx="1171831" cy="306333"/>
          </a:xfrm>
          <a:prstGeom prst="rect">
            <a:avLst/>
          </a:prstGeom>
        </p:spPr>
        <p:txBody>
          <a:bodyPr anchor="t" rtlCol="false" tIns="0" lIns="0" bIns="0" rIns="0">
            <a:spAutoFit/>
          </a:bodyPr>
          <a:lstStyle/>
          <a:p>
            <a:pPr algn="l">
              <a:lnSpc>
                <a:spcPts val="2210"/>
              </a:lnSpc>
            </a:pPr>
            <a:r>
              <a:rPr lang="en-US" sz="1841">
                <a:solidFill>
                  <a:srgbClr val="56B6CC"/>
                </a:solidFill>
                <a:latin typeface="Arimo"/>
                <a:ea typeface="Arimo"/>
                <a:cs typeface="Arimo"/>
                <a:sym typeface="Arimo"/>
              </a:rPr>
              <a:t>01.01.2026</a:t>
            </a:r>
          </a:p>
        </p:txBody>
      </p:sp>
      <p:sp>
        <p:nvSpPr>
          <p:cNvPr name="AutoShape 103" id="103"/>
          <p:cNvSpPr/>
          <p:nvPr/>
        </p:nvSpPr>
        <p:spPr>
          <a:xfrm>
            <a:off x="27981082" y="4707255"/>
            <a:ext cx="1517843" cy="0"/>
          </a:xfrm>
          <a:prstGeom prst="line">
            <a:avLst/>
          </a:prstGeom>
          <a:ln cap="flat" w="9525">
            <a:solidFill>
              <a:srgbClr val="FFFFFF"/>
            </a:solidFill>
            <a:prstDash val="solid"/>
            <a:headEnd type="none" len="sm" w="sm"/>
            <a:tailEnd type="none" len="sm" w="sm"/>
          </a:ln>
        </p:spPr>
      </p:sp>
      <p:grpSp>
        <p:nvGrpSpPr>
          <p:cNvPr name="Group 104" id="104"/>
          <p:cNvGrpSpPr/>
          <p:nvPr/>
        </p:nvGrpSpPr>
        <p:grpSpPr>
          <a:xfrm rot="0">
            <a:off x="9525" y="6745605"/>
            <a:ext cx="30270450" cy="85725"/>
            <a:chOff x="0" y="0"/>
            <a:chExt cx="40360600" cy="114300"/>
          </a:xfrm>
        </p:grpSpPr>
        <p:sp>
          <p:nvSpPr>
            <p:cNvPr name="Freeform 105" id="105"/>
            <p:cNvSpPr/>
            <p:nvPr/>
          </p:nvSpPr>
          <p:spPr>
            <a:xfrm flipH="false" flipV="false" rot="0">
              <a:off x="0" y="0"/>
              <a:ext cx="40360600" cy="114300"/>
            </a:xfrm>
            <a:custGeom>
              <a:avLst/>
              <a:gdLst/>
              <a:ahLst/>
              <a:cxnLst/>
              <a:rect r="r" b="b" t="t" l="l"/>
              <a:pathLst>
                <a:path h="114300" w="40360600">
                  <a:moveTo>
                    <a:pt x="0" y="0"/>
                  </a:moveTo>
                  <a:lnTo>
                    <a:pt x="40360600" y="0"/>
                  </a:lnTo>
                  <a:lnTo>
                    <a:pt x="40360600" y="114300"/>
                  </a:lnTo>
                  <a:lnTo>
                    <a:pt x="0" y="114300"/>
                  </a:lnTo>
                  <a:close/>
                </a:path>
              </a:pathLst>
            </a:custGeom>
            <a:solidFill>
              <a:srgbClr val="47C2C6"/>
            </a:solidFill>
          </p:spPr>
        </p:sp>
        <p:sp>
          <p:nvSpPr>
            <p:cNvPr name="TextBox 106" id="106"/>
            <p:cNvSpPr txBox="true"/>
            <p:nvPr/>
          </p:nvSpPr>
          <p:spPr>
            <a:xfrm>
              <a:off x="0" y="-38100"/>
              <a:ext cx="40360600" cy="152400"/>
            </a:xfrm>
            <a:prstGeom prst="rect">
              <a:avLst/>
            </a:prstGeom>
          </p:spPr>
          <p:txBody>
            <a:bodyPr anchor="ctr" rtlCol="false" tIns="50800" lIns="50800" bIns="50800" rIns="50800"/>
            <a:lstStyle/>
            <a:p>
              <a:pPr algn="l">
                <a:lnSpc>
                  <a:spcPts val="1679"/>
                </a:lnSpc>
              </a:pPr>
            </a:p>
          </p:txBody>
        </p:sp>
      </p:grpSp>
      <p:sp>
        <p:nvSpPr>
          <p:cNvPr name="TextBox 107" id="107"/>
          <p:cNvSpPr txBox="true"/>
          <p:nvPr/>
        </p:nvSpPr>
        <p:spPr>
          <a:xfrm rot="0">
            <a:off x="20535900" y="34711005"/>
            <a:ext cx="8239125" cy="866775"/>
          </a:xfrm>
          <a:prstGeom prst="rect">
            <a:avLst/>
          </a:prstGeom>
        </p:spPr>
        <p:txBody>
          <a:bodyPr anchor="t" rtlCol="false" tIns="0" lIns="0" bIns="0" rIns="0">
            <a:spAutoFit/>
          </a:bodyPr>
          <a:lstStyle/>
          <a:p>
            <a:pPr algn="l">
              <a:lnSpc>
                <a:spcPts val="3480"/>
              </a:lnSpc>
            </a:pPr>
            <a:r>
              <a:rPr lang="en-US" sz="2400">
                <a:solidFill>
                  <a:srgbClr val="212121"/>
                </a:solidFill>
                <a:latin typeface="Arimo"/>
                <a:ea typeface="Arimo"/>
                <a:cs typeface="Arimo"/>
                <a:sym typeface="Arimo"/>
              </a:rPr>
              <a:t>A</a:t>
            </a:r>
            <a:r>
              <a:rPr lang="en-US" sz="2400">
                <a:solidFill>
                  <a:srgbClr val="212121"/>
                </a:solidFill>
                <a:latin typeface="Arimo"/>
                <a:ea typeface="Arimo"/>
                <a:cs typeface="Arimo"/>
                <a:sym typeface="Arimo"/>
              </a:rPr>
              <a:t>nahtar kelime, Anahtar kelime, Anahtar kelime, Anahtar kelime (en az 3 - en fazla 5)</a:t>
            </a:r>
          </a:p>
        </p:txBody>
      </p:sp>
      <p:sp>
        <p:nvSpPr>
          <p:cNvPr name="TextBox 108" id="108"/>
          <p:cNvSpPr txBox="true"/>
          <p:nvPr/>
        </p:nvSpPr>
        <p:spPr>
          <a:xfrm rot="0">
            <a:off x="20774025" y="2619375"/>
            <a:ext cx="8724900" cy="440055"/>
          </a:xfrm>
          <a:prstGeom prst="rect">
            <a:avLst/>
          </a:prstGeom>
        </p:spPr>
        <p:txBody>
          <a:bodyPr anchor="t" rtlCol="false" tIns="0" lIns="0" bIns="0" rIns="0">
            <a:spAutoFit/>
          </a:bodyPr>
          <a:lstStyle/>
          <a:p>
            <a:pPr algn="r">
              <a:lnSpc>
                <a:spcPts val="3569"/>
              </a:lnSpc>
            </a:pPr>
            <a:r>
              <a:rPr lang="en-US" sz="2550">
                <a:solidFill>
                  <a:srgbClr val="FFFFFF"/>
                </a:solidFill>
                <a:latin typeface="Arimo"/>
                <a:ea typeface="Arimo"/>
                <a:cs typeface="Arimo"/>
                <a:sym typeface="Arimo"/>
              </a:rPr>
              <a:t>3-6 Aralık 2026 · Antalya · getat2026turkiye.org</a:t>
            </a:r>
          </a:p>
        </p:txBody>
      </p:sp>
      <p:sp>
        <p:nvSpPr>
          <p:cNvPr name="Freeform 109" id="109"/>
          <p:cNvSpPr/>
          <p:nvPr/>
        </p:nvSpPr>
        <p:spPr>
          <a:xfrm flipH="false" flipV="false" rot="0">
            <a:off x="26463239" y="933871"/>
            <a:ext cx="3035686" cy="1458397"/>
          </a:xfrm>
          <a:custGeom>
            <a:avLst/>
            <a:gdLst/>
            <a:ahLst/>
            <a:cxnLst/>
            <a:rect r="r" b="b" t="t" l="l"/>
            <a:pathLst>
              <a:path h="1458397" w="3035686">
                <a:moveTo>
                  <a:pt x="0" y="0"/>
                </a:moveTo>
                <a:lnTo>
                  <a:pt x="3035686" y="0"/>
                </a:lnTo>
                <a:lnTo>
                  <a:pt x="3035686" y="1458397"/>
                </a:lnTo>
                <a:lnTo>
                  <a:pt x="0" y="14583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0" id="110"/>
          <p:cNvSpPr/>
          <p:nvPr/>
        </p:nvSpPr>
        <p:spPr>
          <a:xfrm flipH="false" flipV="false" rot="0">
            <a:off x="20250150" y="933871"/>
            <a:ext cx="5701994" cy="1506203"/>
          </a:xfrm>
          <a:custGeom>
            <a:avLst/>
            <a:gdLst/>
            <a:ahLst/>
            <a:cxnLst/>
            <a:rect r="r" b="b" t="t" l="l"/>
            <a:pathLst>
              <a:path h="1506203" w="5701994">
                <a:moveTo>
                  <a:pt x="0" y="0"/>
                </a:moveTo>
                <a:lnTo>
                  <a:pt x="5701994" y="0"/>
                </a:lnTo>
                <a:lnTo>
                  <a:pt x="5701994" y="1506202"/>
                </a:lnTo>
                <a:lnTo>
                  <a:pt x="0" y="1506202"/>
                </a:lnTo>
                <a:lnTo>
                  <a:pt x="0" y="0"/>
                </a:lnTo>
                <a:close/>
              </a:path>
            </a:pathLst>
          </a:custGeom>
          <a:blipFill>
            <a:blip r:embed="rId8"/>
            <a:stretch>
              <a:fillRect l="0" t="0" r="-71807" b="0"/>
            </a:stretch>
          </a:blipFill>
        </p:spPr>
      </p:sp>
      <p:sp>
        <p:nvSpPr>
          <p:cNvPr name="TextBox 111" id="111"/>
          <p:cNvSpPr txBox="true"/>
          <p:nvPr/>
        </p:nvSpPr>
        <p:spPr>
          <a:xfrm rot="0">
            <a:off x="21399809" y="41153080"/>
            <a:ext cx="7918141" cy="999490"/>
          </a:xfrm>
          <a:prstGeom prst="rect">
            <a:avLst/>
          </a:prstGeom>
        </p:spPr>
        <p:txBody>
          <a:bodyPr anchor="t" rtlCol="false" tIns="0" lIns="0" bIns="0" rIns="0">
            <a:spAutoFit/>
          </a:bodyPr>
          <a:lstStyle/>
          <a:p>
            <a:pPr algn="r">
              <a:lnSpc>
                <a:spcPts val="2659"/>
              </a:lnSpc>
            </a:pPr>
            <a:r>
              <a:rPr lang="en-US" sz="1899">
                <a:solidFill>
                  <a:srgbClr val="FFFFFF"/>
                </a:solidFill>
                <a:latin typeface="Arimo"/>
                <a:ea typeface="Arimo"/>
                <a:cs typeface="Arimo"/>
                <a:sym typeface="Arimo"/>
              </a:rPr>
              <a:t>Araştırmaya maddi destek sağlayan kurum, kuruluş veya projeler belirtilebilir ve/veya çalışmaya katkıda bulunan ancak yazar olarak yer almayan kişi ve kurumlara teşekkür edilebilir.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DAHXhP08_5s</dc:identifier>
  <dcterms:modified xsi:type="dcterms:W3CDTF">2011-08-01T06:04:30Z</dcterms:modified>
  <cp:revision>1</cp:revision>
  <dc:title>GETAT-Olgu-Sunumu-Ozeti-Taslagi </dc:title>
</cp:coreProperties>
</file>